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6.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7.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8.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 id="2147483686" r:id="rId3"/>
    <p:sldMasterId id="2147483711" r:id="rId4"/>
    <p:sldMasterId id="2147483698" r:id="rId5"/>
    <p:sldMasterId id="2147483800" r:id="rId6"/>
    <p:sldMasterId id="2147483749" r:id="rId7"/>
    <p:sldMasterId id="2147483761" r:id="rId8"/>
    <p:sldMasterId id="2147483773" r:id="rId9"/>
  </p:sldMasterIdLst>
  <p:notesMasterIdLst>
    <p:notesMasterId r:id="rId68"/>
  </p:notesMasterIdLst>
  <p:handoutMasterIdLst>
    <p:handoutMasterId r:id="rId69"/>
  </p:handoutMasterIdLst>
  <p:sldIdLst>
    <p:sldId id="341" r:id="rId10"/>
    <p:sldId id="357" r:id="rId11"/>
    <p:sldId id="324" r:id="rId12"/>
    <p:sldId id="325" r:id="rId13"/>
    <p:sldId id="326" r:id="rId14"/>
    <p:sldId id="358" r:id="rId15"/>
    <p:sldId id="266" r:id="rId16"/>
    <p:sldId id="359" r:id="rId17"/>
    <p:sldId id="360" r:id="rId18"/>
    <p:sldId id="361" r:id="rId19"/>
    <p:sldId id="362" r:id="rId20"/>
    <p:sldId id="363" r:id="rId21"/>
    <p:sldId id="364" r:id="rId22"/>
    <p:sldId id="365" r:id="rId23"/>
    <p:sldId id="298" r:id="rId24"/>
    <p:sldId id="340" r:id="rId25"/>
    <p:sldId id="301" r:id="rId26"/>
    <p:sldId id="366" r:id="rId27"/>
    <p:sldId id="312" r:id="rId28"/>
    <p:sldId id="313" r:id="rId29"/>
    <p:sldId id="279" r:id="rId30"/>
    <p:sldId id="280" r:id="rId31"/>
    <p:sldId id="281" r:id="rId32"/>
    <p:sldId id="282" r:id="rId33"/>
    <p:sldId id="331" r:id="rId34"/>
    <p:sldId id="284" r:id="rId35"/>
    <p:sldId id="367" r:id="rId36"/>
    <p:sldId id="336" r:id="rId37"/>
    <p:sldId id="288" r:id="rId38"/>
    <p:sldId id="290" r:id="rId39"/>
    <p:sldId id="291" r:id="rId40"/>
    <p:sldId id="321" r:id="rId41"/>
    <p:sldId id="303" r:id="rId42"/>
    <p:sldId id="343" r:id="rId43"/>
    <p:sldId id="368" r:id="rId44"/>
    <p:sldId id="307" r:id="rId45"/>
    <p:sldId id="356" r:id="rId46"/>
    <p:sldId id="355" r:id="rId47"/>
    <p:sldId id="354" r:id="rId48"/>
    <p:sldId id="381" r:id="rId49"/>
    <p:sldId id="382" r:id="rId50"/>
    <p:sldId id="369" r:id="rId51"/>
    <p:sldId id="383" r:id="rId52"/>
    <p:sldId id="384" r:id="rId53"/>
    <p:sldId id="353" r:id="rId54"/>
    <p:sldId id="344" r:id="rId55"/>
    <p:sldId id="345" r:id="rId56"/>
    <p:sldId id="377" r:id="rId57"/>
    <p:sldId id="370" r:id="rId58"/>
    <p:sldId id="371" r:id="rId59"/>
    <p:sldId id="256" r:id="rId60"/>
    <p:sldId id="379" r:id="rId61"/>
    <p:sldId id="380" r:id="rId62"/>
    <p:sldId id="294" r:id="rId63"/>
    <p:sldId id="337" r:id="rId64"/>
    <p:sldId id="338" r:id="rId65"/>
    <p:sldId id="385" r:id="rId66"/>
    <p:sldId id="297" r:id="rId67"/>
  </p:sldIdLst>
  <p:sldSz cx="12192000" cy="6858000"/>
  <p:notesSz cx="9866313" cy="6735763"/>
  <p:defaultTextStyle>
    <a:defPPr>
      <a:defRPr lang="ja-JP">
        <a:uFillTx/>
      </a:defRPr>
    </a:defPPr>
    <a:lvl1pPr marL="0" algn="l" defTabSz="913516" rtl="0" eaLnBrk="1" latinLnBrk="0" hangingPunct="1">
      <a:defRPr kumimoji="1" sz="1900" kern="1200">
        <a:solidFill>
          <a:schemeClr val="tx1"/>
        </a:solidFill>
        <a:uFillTx/>
        <a:latin typeface="+mn-lt"/>
        <a:ea typeface="+mn-ea"/>
        <a:cs typeface="+mn-cs"/>
      </a:defRPr>
    </a:lvl1pPr>
    <a:lvl2pPr marL="456735" algn="l" defTabSz="913516" rtl="0" eaLnBrk="1" latinLnBrk="0" hangingPunct="1">
      <a:defRPr kumimoji="1" sz="1900" kern="1200">
        <a:solidFill>
          <a:schemeClr val="tx1"/>
        </a:solidFill>
        <a:uFillTx/>
        <a:latin typeface="+mn-lt"/>
        <a:ea typeface="+mn-ea"/>
        <a:cs typeface="+mn-cs"/>
      </a:defRPr>
    </a:lvl2pPr>
    <a:lvl3pPr marL="913516" algn="l" defTabSz="913516" rtl="0" eaLnBrk="1" latinLnBrk="0" hangingPunct="1">
      <a:defRPr kumimoji="1" sz="1900" kern="1200">
        <a:solidFill>
          <a:schemeClr val="tx1"/>
        </a:solidFill>
        <a:uFillTx/>
        <a:latin typeface="+mn-lt"/>
        <a:ea typeface="+mn-ea"/>
        <a:cs typeface="+mn-cs"/>
      </a:defRPr>
    </a:lvl3pPr>
    <a:lvl4pPr marL="1370274" algn="l" defTabSz="913516" rtl="0" eaLnBrk="1" latinLnBrk="0" hangingPunct="1">
      <a:defRPr kumimoji="1" sz="1900" kern="1200">
        <a:solidFill>
          <a:schemeClr val="tx1"/>
        </a:solidFill>
        <a:uFillTx/>
        <a:latin typeface="+mn-lt"/>
        <a:ea typeface="+mn-ea"/>
        <a:cs typeface="+mn-cs"/>
      </a:defRPr>
    </a:lvl4pPr>
    <a:lvl5pPr marL="1827032" algn="l" defTabSz="913516" rtl="0" eaLnBrk="1" latinLnBrk="0" hangingPunct="1">
      <a:defRPr kumimoji="1" sz="1900" kern="1200">
        <a:solidFill>
          <a:schemeClr val="tx1"/>
        </a:solidFill>
        <a:uFillTx/>
        <a:latin typeface="+mn-lt"/>
        <a:ea typeface="+mn-ea"/>
        <a:cs typeface="+mn-cs"/>
      </a:defRPr>
    </a:lvl5pPr>
    <a:lvl6pPr marL="2283814" algn="l" defTabSz="913516" rtl="0" eaLnBrk="1" latinLnBrk="0" hangingPunct="1">
      <a:defRPr kumimoji="1" sz="1900" kern="1200">
        <a:solidFill>
          <a:schemeClr val="tx1"/>
        </a:solidFill>
        <a:uFillTx/>
        <a:latin typeface="+mn-lt"/>
        <a:ea typeface="+mn-ea"/>
        <a:cs typeface="+mn-cs"/>
      </a:defRPr>
    </a:lvl6pPr>
    <a:lvl7pPr marL="2740546" algn="l" defTabSz="913516" rtl="0" eaLnBrk="1" latinLnBrk="0" hangingPunct="1">
      <a:defRPr kumimoji="1" sz="1900" kern="1200">
        <a:solidFill>
          <a:schemeClr val="tx1"/>
        </a:solidFill>
        <a:uFillTx/>
        <a:latin typeface="+mn-lt"/>
        <a:ea typeface="+mn-ea"/>
        <a:cs typeface="+mn-cs"/>
      </a:defRPr>
    </a:lvl7pPr>
    <a:lvl8pPr marL="3197280" algn="l" defTabSz="913516" rtl="0" eaLnBrk="1" latinLnBrk="0" hangingPunct="1">
      <a:defRPr kumimoji="1" sz="1900" kern="1200">
        <a:solidFill>
          <a:schemeClr val="tx1"/>
        </a:solidFill>
        <a:uFillTx/>
        <a:latin typeface="+mn-lt"/>
        <a:ea typeface="+mn-ea"/>
        <a:cs typeface="+mn-cs"/>
      </a:defRPr>
    </a:lvl8pPr>
    <a:lvl9pPr marL="3654015" algn="l" defTabSz="913516" rtl="0" eaLnBrk="1" latinLnBrk="0" hangingPunct="1">
      <a:defRPr kumimoji="1" sz="1900" kern="1200">
        <a:solidFill>
          <a:schemeClr val="tx1"/>
        </a:solidFill>
        <a:uFillTx/>
        <a:latin typeface="+mn-lt"/>
        <a:ea typeface="+mn-ea"/>
        <a:cs typeface="+mn-cs"/>
      </a:defRPr>
    </a:lvl9pPr>
  </p:defaultTextStyle>
  <p:extLst>
    <p:ext uri="{521415D9-36F7-43E2-AB2F-B90AF26B5E84}">
      <p14:sectionLst xmlns:p14="http://schemas.microsoft.com/office/powerpoint/2010/main">
        <p14:section name="既定のセクション" id="{2D434A35-8183-417B-80A2-B036BAA32262}">
          <p14:sldIdLst>
            <p14:sldId id="341"/>
            <p14:sldId id="357"/>
            <p14:sldId id="324"/>
            <p14:sldId id="325"/>
            <p14:sldId id="326"/>
            <p14:sldId id="358"/>
            <p14:sldId id="266"/>
            <p14:sldId id="359"/>
            <p14:sldId id="360"/>
            <p14:sldId id="361"/>
            <p14:sldId id="362"/>
            <p14:sldId id="363"/>
            <p14:sldId id="364"/>
            <p14:sldId id="365"/>
            <p14:sldId id="298"/>
            <p14:sldId id="340"/>
            <p14:sldId id="301"/>
            <p14:sldId id="366"/>
            <p14:sldId id="312"/>
            <p14:sldId id="313"/>
            <p14:sldId id="279"/>
            <p14:sldId id="280"/>
            <p14:sldId id="281"/>
            <p14:sldId id="282"/>
            <p14:sldId id="331"/>
            <p14:sldId id="284"/>
            <p14:sldId id="367"/>
            <p14:sldId id="336"/>
          </p14:sldIdLst>
        </p14:section>
        <p14:section name="ここまでアニメ化済" id="{788FA684-B3A2-413A-93E8-E6131AA663F4}">
          <p14:sldIdLst>
            <p14:sldId id="288"/>
            <p14:sldId id="290"/>
            <p14:sldId id="291"/>
            <p14:sldId id="321"/>
            <p14:sldId id="303"/>
            <p14:sldId id="343"/>
            <p14:sldId id="368"/>
            <p14:sldId id="307"/>
            <p14:sldId id="356"/>
            <p14:sldId id="355"/>
            <p14:sldId id="354"/>
            <p14:sldId id="381"/>
            <p14:sldId id="382"/>
            <p14:sldId id="369"/>
            <p14:sldId id="383"/>
            <p14:sldId id="384"/>
            <p14:sldId id="353"/>
            <p14:sldId id="344"/>
            <p14:sldId id="345"/>
            <p14:sldId id="377"/>
            <p14:sldId id="370"/>
            <p14:sldId id="371"/>
            <p14:sldId id="256"/>
            <p14:sldId id="379"/>
            <p14:sldId id="380"/>
            <p14:sldId id="294"/>
            <p14:sldId id="337"/>
            <p14:sldId id="338"/>
            <p14:sldId id="385"/>
            <p14:sldId id="297"/>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深澤映美" initials="深澤映美" lastIdx="2" clrIdx="0"/>
  <p:cmAuthor id="1" name="杉山実" initials=""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srgbClr val="000000"/>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srgbClr val="000000"/>
        </a:fontRef>
        <a:schemeClr val="lt1"/>
      </a:tcTxStyle>
      <a:tcStyle>
        <a:tcBdr/>
        <a:fill>
          <a:solidFill>
            <a:schemeClr val="accent1"/>
          </a:solidFill>
        </a:fill>
      </a:tcStyle>
    </a:lastCol>
    <a:firstCol>
      <a:tcTxStyle b="on">
        <a:fontRef idx="minor">
          <a:srgbClr val="000000"/>
        </a:fontRef>
        <a:schemeClr val="lt1"/>
      </a:tcTxStyle>
      <a:tcStyle>
        <a:tcBdr/>
        <a:fill>
          <a:solidFill>
            <a:schemeClr val="accent1"/>
          </a:solidFill>
        </a:fill>
      </a:tcStyle>
    </a:firstCol>
    <a:lastRow>
      <a:tcTxStyle b="on">
        <a:fontRef idx="minor">
          <a:srgbClr val="000000"/>
        </a:fontRef>
        <a:schemeClr val="lt1"/>
      </a:tcTxStyle>
      <a:tcStyle>
        <a:tcBdr>
          <a:top>
            <a:ln w="38100" cmpd="sng">
              <a:solidFill>
                <a:schemeClr val="lt1"/>
              </a:solidFill>
            </a:ln>
          </a:top>
        </a:tcBdr>
        <a:fill>
          <a:solidFill>
            <a:schemeClr val="accent1"/>
          </a:solidFill>
        </a:fill>
      </a:tcStyle>
    </a:lastRow>
    <a:firstRow>
      <a:tcTxStyle b="on">
        <a:fontRef idx="minor">
          <a:srgbClr val="000000"/>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srgbClr val="000000"/>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srgbClr val="000000"/>
        </a:fontRef>
        <a:schemeClr val="lt1"/>
      </a:tcTxStyle>
      <a:tcStyle>
        <a:tcBdr/>
        <a:fill>
          <a:solidFill>
            <a:schemeClr val="accent6"/>
          </a:solidFill>
        </a:fill>
      </a:tcStyle>
    </a:lastCol>
    <a:firstCol>
      <a:tcTxStyle b="on">
        <a:fontRef idx="minor">
          <a:srgbClr val="000000"/>
        </a:fontRef>
        <a:schemeClr val="lt1"/>
      </a:tcTxStyle>
      <a:tcStyle>
        <a:tcBdr/>
        <a:fill>
          <a:solidFill>
            <a:schemeClr val="accent6"/>
          </a:solidFill>
        </a:fill>
      </a:tcStyle>
    </a:firstCol>
    <a:lastRow>
      <a:tcTxStyle b="on">
        <a:fontRef idx="minor">
          <a:srgbClr val="000000"/>
        </a:fontRef>
        <a:schemeClr val="lt1"/>
      </a:tcTxStyle>
      <a:tcStyle>
        <a:tcBdr>
          <a:top>
            <a:ln w="38100" cmpd="sng">
              <a:solidFill>
                <a:schemeClr val="lt1"/>
              </a:solidFill>
            </a:ln>
          </a:top>
        </a:tcBdr>
        <a:fill>
          <a:solidFill>
            <a:schemeClr val="accent6"/>
          </a:solidFill>
        </a:fill>
      </a:tcStyle>
    </a:lastRow>
    <a:firstRow>
      <a:tcTxStyle b="on">
        <a:fontRef idx="minor">
          <a:srgbClr val="000000"/>
        </a:fontRef>
        <a:schemeClr val="lt1"/>
      </a:tcTxStyle>
      <a:tcStyle>
        <a:tcBdr>
          <a:bottom>
            <a:ln w="38100" cmpd="sng">
              <a:solidFill>
                <a:schemeClr val="lt1"/>
              </a:solidFill>
            </a:ln>
          </a:bottom>
        </a:tcBdr>
        <a:fill>
          <a:solidFill>
            <a:schemeClr val="accent6"/>
          </a:solidFill>
        </a:fill>
      </a:tcStyle>
    </a:firstRow>
  </a:tblStyle>
  <a:tblStyle styleId="{E8B1032C-EA38-4F05-BA0D-38AFFFC7BED3}" styleName="淡色スタイル 3 - アクセント 6">
    <a:wholeTbl>
      <a:tcTxStyle>
        <a:fontRef idx="minor">
          <a:srgbClr val="00000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103" autoAdjust="0"/>
    <p:restoredTop sz="94660"/>
  </p:normalViewPr>
  <p:slideViewPr>
    <p:cSldViewPr snapToGrid="0">
      <p:cViewPr varScale="1">
        <p:scale>
          <a:sx n="67" d="100"/>
          <a:sy n="67" d="100"/>
        </p:scale>
        <p:origin x="936" y="48"/>
      </p:cViewPr>
      <p:guideLst>
        <p:guide orient="horz" pos="2160"/>
        <p:guide pos="3840"/>
      </p:guideLst>
    </p:cSldViewPr>
  </p:slideViewPr>
  <p:notesTextViewPr>
    <p:cViewPr>
      <p:scale>
        <a:sx n="1" d="1"/>
        <a:sy n="1" d="1"/>
      </p:scale>
      <p:origin x="0" y="0"/>
    </p:cViewPr>
  </p:notesTextViewPr>
  <p:notesViewPr>
    <p:cSldViewPr snapToGrid="0">
      <p:cViewPr varScale="1">
        <p:scale>
          <a:sx n="68" d="100"/>
          <a:sy n="68" d="100"/>
        </p:scale>
        <p:origin x="1848" y="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63" Type="http://schemas.openxmlformats.org/officeDocument/2006/relationships/slide" Target="slides/slide54.xml"/><Relationship Id="rId68" Type="http://schemas.openxmlformats.org/officeDocument/2006/relationships/notesMaster" Target="notesMasters/notesMaster1.xml"/><Relationship Id="rId7" Type="http://schemas.openxmlformats.org/officeDocument/2006/relationships/slideMaster" Target="slideMasters/slideMaster7.xml"/><Relationship Id="rId71"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66" Type="http://schemas.openxmlformats.org/officeDocument/2006/relationships/slide" Target="slides/slide57.xml"/><Relationship Id="rId7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61" Type="http://schemas.openxmlformats.org/officeDocument/2006/relationships/slide" Target="slides/slide52.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slide" Target="slides/slide56.xml"/><Relationship Id="rId73"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slide" Target="slides/slide55.xml"/><Relationship Id="rId69" Type="http://schemas.openxmlformats.org/officeDocument/2006/relationships/handoutMaster" Target="handoutMasters/handoutMaster1.xml"/><Relationship Id="rId8" Type="http://schemas.openxmlformats.org/officeDocument/2006/relationships/slideMaster" Target="slideMasters/slideMaster8.xml"/><Relationship Id="rId51" Type="http://schemas.openxmlformats.org/officeDocument/2006/relationships/slide" Target="slides/slide42.xml"/><Relationship Id="rId72"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slide" Target="slides/slide58.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clustered"/>
        <c:varyColors val="0"/>
        <c:ser>
          <c:idx val="0"/>
          <c:order val="0"/>
          <c:tx>
            <c:strRef>
              <c:f>Sheet3!$A$2</c:f>
              <c:strCache>
                <c:ptCount val="1"/>
                <c:pt idx="0">
                  <c:v>回答数</c:v>
                </c:pt>
              </c:strCache>
            </c:strRef>
          </c:tx>
          <c:spPr>
            <a:solidFill>
              <a:schemeClr val="accent1"/>
            </a:solidFill>
            <a:ln>
              <a:solidFill>
                <a:schemeClr val="tx1"/>
              </a:solidFill>
            </a:ln>
            <a:effectLst/>
          </c:spPr>
          <c:invertIfNegative val="0"/>
          <c:dPt>
            <c:idx val="0"/>
            <c:invertIfNegative val="0"/>
            <c:bubble3D val="0"/>
            <c:spPr>
              <a:solidFill>
                <a:schemeClr val="bg2">
                  <a:lumMod val="75000"/>
                </a:schemeClr>
              </a:solidFill>
              <a:ln>
                <a:solidFill>
                  <a:schemeClr val="tx1"/>
                </a:solidFill>
              </a:ln>
              <a:effectLst/>
            </c:spPr>
            <c:extLst xmlns:c16r2="http://schemas.microsoft.com/office/drawing/2015/06/chart">
              <c:ext xmlns:c16="http://schemas.microsoft.com/office/drawing/2014/chart" uri="{C3380CC4-5D6E-409C-BE32-E72D297353CC}">
                <c16:uniqueId val="{00000001-0178-45C5-9AF3-F387E36911AB}"/>
              </c:ext>
            </c:extLst>
          </c:dPt>
          <c:dPt>
            <c:idx val="1"/>
            <c:invertIfNegative val="0"/>
            <c:bubble3D val="0"/>
            <c:spPr>
              <a:solidFill>
                <a:schemeClr val="bg1"/>
              </a:solidFill>
              <a:ln>
                <a:solidFill>
                  <a:schemeClr val="tx1"/>
                </a:solidFill>
              </a:ln>
              <a:effectLst/>
            </c:spPr>
            <c:extLst xmlns:c16r2="http://schemas.microsoft.com/office/drawing/2015/06/chart">
              <c:ext xmlns:c16="http://schemas.microsoft.com/office/drawing/2014/chart" uri="{C3380CC4-5D6E-409C-BE32-E72D297353CC}">
                <c16:uniqueId val="{00000003-0178-45C5-9AF3-F387E36911AB}"/>
              </c:ext>
            </c:extLst>
          </c:dPt>
          <c:dPt>
            <c:idx val="2"/>
            <c:invertIfNegative val="0"/>
            <c:bubble3D val="0"/>
            <c:spPr>
              <a:solidFill>
                <a:schemeClr val="accent6">
                  <a:lumMod val="20000"/>
                  <a:lumOff val="80000"/>
                </a:schemeClr>
              </a:solidFill>
              <a:ln>
                <a:solidFill>
                  <a:schemeClr val="tx1"/>
                </a:solidFill>
              </a:ln>
              <a:effectLst/>
            </c:spPr>
            <c:extLst xmlns:c16r2="http://schemas.microsoft.com/office/drawing/2015/06/chart">
              <c:ext xmlns:c16="http://schemas.microsoft.com/office/drawing/2014/chart" uri="{C3380CC4-5D6E-409C-BE32-E72D297353CC}">
                <c16:uniqueId val="{00000005-0178-45C5-9AF3-F387E36911AB}"/>
              </c:ext>
            </c:extLst>
          </c:dPt>
          <c:dPt>
            <c:idx val="3"/>
            <c:invertIfNegative val="0"/>
            <c:bubble3D val="0"/>
            <c:spPr>
              <a:solidFill>
                <a:schemeClr val="accent2">
                  <a:lumMod val="50000"/>
                </a:schemeClr>
              </a:solidFill>
              <a:ln>
                <a:solidFill>
                  <a:schemeClr val="tx1"/>
                </a:solidFill>
              </a:ln>
              <a:effectLst/>
            </c:spPr>
            <c:extLst xmlns:c16r2="http://schemas.microsoft.com/office/drawing/2015/06/chart">
              <c:ext xmlns:c16="http://schemas.microsoft.com/office/drawing/2014/chart" uri="{C3380CC4-5D6E-409C-BE32-E72D297353CC}">
                <c16:uniqueId val="{00000007-0178-45C5-9AF3-F387E36911AB}"/>
              </c:ext>
            </c:extLst>
          </c:dPt>
          <c:dPt>
            <c:idx val="4"/>
            <c:invertIfNegative val="0"/>
            <c:bubble3D val="0"/>
            <c:spPr>
              <a:solidFill>
                <a:srgbClr val="92D050"/>
              </a:solidFill>
              <a:ln>
                <a:solidFill>
                  <a:schemeClr val="tx1"/>
                </a:solidFill>
              </a:ln>
              <a:effectLst/>
            </c:spPr>
            <c:extLst xmlns:c16r2="http://schemas.microsoft.com/office/drawing/2015/06/chart">
              <c:ext xmlns:c16="http://schemas.microsoft.com/office/drawing/2014/chart" uri="{C3380CC4-5D6E-409C-BE32-E72D297353CC}">
                <c16:uniqueId val="{00000009-0178-45C5-9AF3-F387E36911AB}"/>
              </c:ext>
            </c:extLst>
          </c:dPt>
          <c:dPt>
            <c:idx val="5"/>
            <c:invertIfNegative val="0"/>
            <c:bubble3D val="0"/>
            <c:spPr>
              <a:solidFill>
                <a:srgbClr val="66CCFF"/>
              </a:solidFill>
              <a:ln>
                <a:solidFill>
                  <a:schemeClr val="tx1"/>
                </a:solidFill>
              </a:ln>
              <a:effectLst/>
            </c:spPr>
            <c:extLst xmlns:c16r2="http://schemas.microsoft.com/office/drawing/2015/06/chart">
              <c:ext xmlns:c16="http://schemas.microsoft.com/office/drawing/2014/chart" uri="{C3380CC4-5D6E-409C-BE32-E72D297353CC}">
                <c16:uniqueId val="{0000000B-0178-45C5-9AF3-F387E36911AB}"/>
              </c:ext>
            </c:extLst>
          </c:dPt>
          <c:dPt>
            <c:idx val="6"/>
            <c:invertIfNegative val="0"/>
            <c:bubble3D val="0"/>
            <c:spPr>
              <a:solidFill>
                <a:schemeClr val="tx1"/>
              </a:solidFill>
              <a:ln>
                <a:solidFill>
                  <a:schemeClr val="tx1"/>
                </a:solidFill>
              </a:ln>
              <a:effectLst/>
            </c:spPr>
            <c:extLst xmlns:c16r2="http://schemas.microsoft.com/office/drawing/2015/06/chart">
              <c:ext xmlns:c16="http://schemas.microsoft.com/office/drawing/2014/chart" uri="{C3380CC4-5D6E-409C-BE32-E72D297353CC}">
                <c16:uniqueId val="{0000000D-0178-45C5-9AF3-F387E36911AB}"/>
              </c:ext>
            </c:extLst>
          </c:dPt>
          <c:dPt>
            <c:idx val="7"/>
            <c:invertIfNegative val="0"/>
            <c:bubble3D val="0"/>
            <c:spPr>
              <a:solidFill>
                <a:srgbClr val="FFFFCC"/>
              </a:solidFill>
              <a:ln>
                <a:solidFill>
                  <a:schemeClr val="tx1"/>
                </a:solidFill>
              </a:ln>
              <a:effectLst/>
            </c:spPr>
            <c:extLst xmlns:c16r2="http://schemas.microsoft.com/office/drawing/2015/06/chart">
              <c:ext xmlns:c16="http://schemas.microsoft.com/office/drawing/2014/chart" uri="{C3380CC4-5D6E-409C-BE32-E72D297353CC}">
                <c16:uniqueId val="{0000000F-0178-45C5-9AF3-F387E36911AB}"/>
              </c:ext>
            </c:extLst>
          </c:dPt>
          <c:dPt>
            <c:idx val="8"/>
            <c:invertIfNegative val="0"/>
            <c:bubble3D val="0"/>
            <c:spPr>
              <a:solidFill>
                <a:srgbClr val="FFC000"/>
              </a:solidFill>
              <a:ln>
                <a:solidFill>
                  <a:schemeClr val="tx1"/>
                </a:solidFill>
              </a:ln>
              <a:effectLst/>
            </c:spPr>
            <c:extLst xmlns:c16r2="http://schemas.microsoft.com/office/drawing/2015/06/chart">
              <c:ext xmlns:c16="http://schemas.microsoft.com/office/drawing/2014/chart" uri="{C3380CC4-5D6E-409C-BE32-E72D297353CC}">
                <c16:uniqueId val="{00000011-0178-45C5-9AF3-F387E36911AB}"/>
              </c:ext>
            </c:extLst>
          </c:dPt>
          <c:dPt>
            <c:idx val="9"/>
            <c:invertIfNegative val="0"/>
            <c:bubble3D val="0"/>
            <c:spPr>
              <a:solidFill>
                <a:srgbClr val="FFCCFF"/>
              </a:solidFill>
              <a:ln>
                <a:solidFill>
                  <a:schemeClr val="tx1"/>
                </a:solidFill>
              </a:ln>
              <a:effectLst/>
            </c:spPr>
            <c:extLst xmlns:c16r2="http://schemas.microsoft.com/office/drawing/2015/06/chart">
              <c:ext xmlns:c16="http://schemas.microsoft.com/office/drawing/2014/chart" uri="{C3380CC4-5D6E-409C-BE32-E72D297353CC}">
                <c16:uniqueId val="{00000013-0178-45C5-9AF3-F387E36911AB}"/>
              </c:ext>
            </c:extLst>
          </c:dPt>
          <c:dPt>
            <c:idx val="10"/>
            <c:invertIfNegative val="0"/>
            <c:bubble3D val="0"/>
            <c:spPr>
              <a:solidFill>
                <a:srgbClr val="99FFCC"/>
              </a:solidFill>
              <a:ln>
                <a:solidFill>
                  <a:schemeClr val="tx1"/>
                </a:solidFill>
              </a:ln>
              <a:effectLst/>
            </c:spPr>
            <c:extLst xmlns:c16r2="http://schemas.microsoft.com/office/drawing/2015/06/chart">
              <c:ext xmlns:c16="http://schemas.microsoft.com/office/drawing/2014/chart" uri="{C3380CC4-5D6E-409C-BE32-E72D297353CC}">
                <c16:uniqueId val="{00000015-0178-45C5-9AF3-F387E36911AB}"/>
              </c:ext>
            </c:extLst>
          </c:dPt>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Sheet3!$B$1:$L$1</c:f>
              <c:strCache>
                <c:ptCount val="11"/>
                <c:pt idx="0">
                  <c:v>グレー</c:v>
                </c:pt>
                <c:pt idx="1">
                  <c:v>白</c:v>
                </c:pt>
                <c:pt idx="2">
                  <c:v>うすい緑</c:v>
                </c:pt>
                <c:pt idx="3">
                  <c:v>ダークブラウン</c:v>
                </c:pt>
                <c:pt idx="4">
                  <c:v>さえた黄緑</c:v>
                </c:pt>
                <c:pt idx="5">
                  <c:v>うすい青</c:v>
                </c:pt>
                <c:pt idx="6">
                  <c:v>黒</c:v>
                </c:pt>
                <c:pt idx="7">
                  <c:v>うすい黄</c:v>
                </c:pt>
                <c:pt idx="8">
                  <c:v>さえた橙</c:v>
                </c:pt>
                <c:pt idx="9">
                  <c:v>うすいピンク</c:v>
                </c:pt>
                <c:pt idx="10">
                  <c:v>うすい青緑</c:v>
                </c:pt>
              </c:strCache>
            </c:strRef>
          </c:cat>
          <c:val>
            <c:numRef>
              <c:f>Sheet3!$B$2:$L$2</c:f>
              <c:numCache>
                <c:formatCode>General</c:formatCode>
                <c:ptCount val="11"/>
                <c:pt idx="0">
                  <c:v>40</c:v>
                </c:pt>
                <c:pt idx="1">
                  <c:v>28</c:v>
                </c:pt>
                <c:pt idx="2">
                  <c:v>10</c:v>
                </c:pt>
                <c:pt idx="3">
                  <c:v>6</c:v>
                </c:pt>
                <c:pt idx="4">
                  <c:v>6</c:v>
                </c:pt>
                <c:pt idx="5">
                  <c:v>4</c:v>
                </c:pt>
                <c:pt idx="6">
                  <c:v>2</c:v>
                </c:pt>
                <c:pt idx="7">
                  <c:v>2</c:v>
                </c:pt>
                <c:pt idx="8">
                  <c:v>2</c:v>
                </c:pt>
                <c:pt idx="9">
                  <c:v>2</c:v>
                </c:pt>
                <c:pt idx="10">
                  <c:v>1</c:v>
                </c:pt>
              </c:numCache>
            </c:numRef>
          </c:val>
          <c:extLst xmlns:c16r2="http://schemas.microsoft.com/office/drawing/2015/06/chart">
            <c:ext xmlns:c16="http://schemas.microsoft.com/office/drawing/2014/chart" uri="{C3380CC4-5D6E-409C-BE32-E72D297353CC}">
              <c16:uniqueId val="{00000016-0178-45C5-9AF3-F387E36911AB}"/>
            </c:ext>
          </c:extLst>
        </c:ser>
        <c:dLbls>
          <c:dLblPos val="outEnd"/>
          <c:showLegendKey val="0"/>
          <c:showVal val="1"/>
          <c:showCatName val="0"/>
          <c:showSerName val="0"/>
          <c:showPercent val="0"/>
          <c:showBubbleSize val="0"/>
        </c:dLbls>
        <c:gapWidth val="219"/>
        <c:overlap val="-27"/>
        <c:axId val="308475400"/>
        <c:axId val="311119704"/>
      </c:barChart>
      <c:catAx>
        <c:axId val="3084754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ja-JP"/>
          </a:p>
        </c:txPr>
        <c:crossAx val="311119704"/>
        <c:crosses val="autoZero"/>
        <c:auto val="1"/>
        <c:lblAlgn val="ctr"/>
        <c:lblOffset val="100"/>
        <c:noMultiLvlLbl val="0"/>
      </c:catAx>
      <c:valAx>
        <c:axId val="3111197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ja-JP"/>
          </a:p>
        </c:txPr>
        <c:crossAx val="308475400"/>
        <c:crosses val="autoZero"/>
        <c:crossBetween val="between"/>
      </c:valAx>
      <c:spPr>
        <a:noFill/>
        <a:ln>
          <a:noFill/>
        </a:ln>
        <a:effectLst/>
      </c:spPr>
    </c:plotArea>
    <c:plotVisOnly val="1"/>
    <c:dispBlanksAs val="gap"/>
    <c:showDLblsOverMax val="0"/>
  </c:chart>
  <c:spPr>
    <a:noFill/>
    <a:ln>
      <a:noFill/>
    </a:ln>
    <a:effectLst/>
  </c:spPr>
  <c:txPr>
    <a:bodyPr/>
    <a:lstStyle/>
    <a:p>
      <a:pPr>
        <a:defRPr sz="1200"/>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F0D5E6-5956-400B-BC70-8E4F3CC2974D}" type="doc">
      <dgm:prSet loTypeId="urn:microsoft.com/office/officeart/2005/8/layout/process1" loCatId="process" qsTypeId="urn:microsoft.com/office/officeart/2005/8/quickstyle/simple1" qsCatId="simple" csTypeId="urn:microsoft.com/office/officeart/2005/8/colors/accent1_2" csCatId="accent1" phldr="1"/>
      <dgm:spPr/>
    </dgm:pt>
    <dgm:pt modelId="{AD7DCB7D-3F92-4823-962F-EEBB5E32B9BE}">
      <dgm:prSet phldrT="[テキスト]" custT="1"/>
      <dgm:spPr>
        <a:solidFill>
          <a:schemeClr val="accent2">
            <a:lumMod val="20000"/>
            <a:lumOff val="80000"/>
          </a:schemeClr>
        </a:solidFill>
        <a:ln>
          <a:solidFill>
            <a:schemeClr val="tx1"/>
          </a:solidFill>
        </a:ln>
      </dgm:spPr>
      <dgm:t>
        <a:bodyPr/>
        <a:lstStyle/>
        <a:p>
          <a:r>
            <a:rPr kumimoji="1" lang="ja-JP" altLang="en-US" sz="2400" dirty="0">
              <a:solidFill>
                <a:schemeClr val="tx1"/>
              </a:solidFill>
            </a:rPr>
            <a:t>店内評価・支払意思額の変化</a:t>
          </a:r>
        </a:p>
      </dgm:t>
    </dgm:pt>
    <dgm:pt modelId="{226D86E6-50E5-4F85-8975-80D4C065D0DD}" type="parTrans" cxnId="{D2247C30-2D5A-4607-BB8E-7F48329DACE6}">
      <dgm:prSet/>
      <dgm:spPr/>
      <dgm:t>
        <a:bodyPr/>
        <a:lstStyle/>
        <a:p>
          <a:endParaRPr kumimoji="1" lang="ja-JP" altLang="en-US" sz="2400"/>
        </a:p>
      </dgm:t>
    </dgm:pt>
    <dgm:pt modelId="{A9923067-3127-42C6-AB03-BAEC95090C66}" type="sibTrans" cxnId="{D2247C30-2D5A-4607-BB8E-7F48329DACE6}">
      <dgm:prSet/>
      <dgm:spPr/>
      <dgm:t>
        <a:bodyPr/>
        <a:lstStyle/>
        <a:p>
          <a:endParaRPr kumimoji="1" lang="ja-JP" altLang="en-US" sz="2400"/>
        </a:p>
      </dgm:t>
    </dgm:pt>
    <dgm:pt modelId="{EFAEC8E7-E2E7-4CE5-BA7F-C6F3C0BA9C52}">
      <dgm:prSet custT="1"/>
      <dgm:spPr>
        <a:solidFill>
          <a:schemeClr val="accent2">
            <a:lumMod val="20000"/>
            <a:lumOff val="80000"/>
          </a:schemeClr>
        </a:solidFill>
        <a:ln>
          <a:solidFill>
            <a:schemeClr val="tx1"/>
          </a:solidFill>
        </a:ln>
      </dgm:spPr>
      <dgm:t>
        <a:bodyPr/>
        <a:lstStyle/>
        <a:p>
          <a:r>
            <a:rPr kumimoji="1" lang="ja-JP" altLang="en-US" sz="2300" dirty="0">
              <a:solidFill>
                <a:schemeClr val="tx1"/>
              </a:solidFill>
            </a:rPr>
            <a:t>空間と</a:t>
          </a:r>
          <a:r>
            <a:rPr kumimoji="1" lang="en-US" altLang="ja-JP" sz="2300" dirty="0">
              <a:solidFill>
                <a:schemeClr val="tx1"/>
              </a:solidFill>
            </a:rPr>
            <a:t>BGM</a:t>
          </a:r>
          <a:r>
            <a:rPr kumimoji="1" lang="ja-JP" altLang="en-US" sz="2300" dirty="0">
              <a:solidFill>
                <a:schemeClr val="tx1"/>
              </a:solidFill>
            </a:rPr>
            <a:t>の調和</a:t>
          </a:r>
        </a:p>
      </dgm:t>
    </dgm:pt>
    <dgm:pt modelId="{2C64E301-5618-4DD9-8608-55C880F20AC6}" type="parTrans" cxnId="{9C43EC95-9973-4741-8320-76CDB4057ABC}">
      <dgm:prSet/>
      <dgm:spPr/>
      <dgm:t>
        <a:bodyPr/>
        <a:lstStyle/>
        <a:p>
          <a:endParaRPr kumimoji="1" lang="ja-JP" altLang="en-US" sz="2400"/>
        </a:p>
      </dgm:t>
    </dgm:pt>
    <dgm:pt modelId="{D85AFEB6-8D83-4C71-A395-B09012FE2B14}" type="sibTrans" cxnId="{9C43EC95-9973-4741-8320-76CDB4057ABC}">
      <dgm:prSet custT="1"/>
      <dgm:spPr>
        <a:solidFill>
          <a:schemeClr val="accent2">
            <a:lumMod val="40000"/>
            <a:lumOff val="60000"/>
          </a:schemeClr>
        </a:solidFill>
        <a:ln>
          <a:solidFill>
            <a:schemeClr val="tx1"/>
          </a:solidFill>
        </a:ln>
      </dgm:spPr>
      <dgm:t>
        <a:bodyPr/>
        <a:lstStyle/>
        <a:p>
          <a:endParaRPr kumimoji="1" lang="ja-JP" altLang="en-US" sz="2400"/>
        </a:p>
      </dgm:t>
    </dgm:pt>
    <dgm:pt modelId="{5C1A9A93-7B43-4579-87DB-F1DF1680AD9A}" type="pres">
      <dgm:prSet presAssocID="{AAF0D5E6-5956-400B-BC70-8E4F3CC2974D}" presName="Name0" presStyleCnt="0">
        <dgm:presLayoutVars>
          <dgm:dir/>
          <dgm:resizeHandles val="exact"/>
        </dgm:presLayoutVars>
      </dgm:prSet>
      <dgm:spPr/>
    </dgm:pt>
    <dgm:pt modelId="{D95C8BF9-C1B1-4D1D-8A03-168900E30FB0}" type="pres">
      <dgm:prSet presAssocID="{EFAEC8E7-E2E7-4CE5-BA7F-C6F3C0BA9C52}" presName="node" presStyleLbl="node1" presStyleIdx="0" presStyleCnt="2">
        <dgm:presLayoutVars>
          <dgm:bulletEnabled val="1"/>
        </dgm:presLayoutVars>
      </dgm:prSet>
      <dgm:spPr/>
      <dgm:t>
        <a:bodyPr/>
        <a:lstStyle/>
        <a:p>
          <a:endParaRPr kumimoji="1" lang="ja-JP" altLang="en-US"/>
        </a:p>
      </dgm:t>
    </dgm:pt>
    <dgm:pt modelId="{57CE8FAD-B014-4828-94D2-1B9BA8494C99}" type="pres">
      <dgm:prSet presAssocID="{D85AFEB6-8D83-4C71-A395-B09012FE2B14}" presName="sibTrans" presStyleLbl="sibTrans2D1" presStyleIdx="0" presStyleCnt="1" custLinFactNeighborX="-4345" custLinFactNeighborY="-6060"/>
      <dgm:spPr/>
      <dgm:t>
        <a:bodyPr/>
        <a:lstStyle/>
        <a:p>
          <a:endParaRPr kumimoji="1" lang="ja-JP" altLang="en-US"/>
        </a:p>
      </dgm:t>
    </dgm:pt>
    <dgm:pt modelId="{1B665ED2-9ABE-4751-9B69-F0706D351E1B}" type="pres">
      <dgm:prSet presAssocID="{D85AFEB6-8D83-4C71-A395-B09012FE2B14}" presName="connectorText" presStyleLbl="sibTrans2D1" presStyleIdx="0" presStyleCnt="1"/>
      <dgm:spPr/>
      <dgm:t>
        <a:bodyPr/>
        <a:lstStyle/>
        <a:p>
          <a:endParaRPr kumimoji="1" lang="ja-JP" altLang="en-US"/>
        </a:p>
      </dgm:t>
    </dgm:pt>
    <dgm:pt modelId="{DFD0D313-7B1A-4EC2-B7A4-08ADAA559D1E}" type="pres">
      <dgm:prSet presAssocID="{AD7DCB7D-3F92-4823-962F-EEBB5E32B9BE}" presName="node" presStyleLbl="node1" presStyleIdx="1" presStyleCnt="2" custLinFactNeighborX="659" custLinFactNeighborY="630">
        <dgm:presLayoutVars>
          <dgm:bulletEnabled val="1"/>
        </dgm:presLayoutVars>
      </dgm:prSet>
      <dgm:spPr/>
      <dgm:t>
        <a:bodyPr/>
        <a:lstStyle/>
        <a:p>
          <a:endParaRPr kumimoji="1" lang="ja-JP" altLang="en-US"/>
        </a:p>
      </dgm:t>
    </dgm:pt>
  </dgm:ptLst>
  <dgm:cxnLst>
    <dgm:cxn modelId="{D2247C30-2D5A-4607-BB8E-7F48329DACE6}" srcId="{AAF0D5E6-5956-400B-BC70-8E4F3CC2974D}" destId="{AD7DCB7D-3F92-4823-962F-EEBB5E32B9BE}" srcOrd="1" destOrd="0" parTransId="{226D86E6-50E5-4F85-8975-80D4C065D0DD}" sibTransId="{A9923067-3127-42C6-AB03-BAEC95090C66}"/>
    <dgm:cxn modelId="{A5090D21-6B24-46BD-BD3B-91DAF2DBFDC9}" type="presOf" srcId="{AAF0D5E6-5956-400B-BC70-8E4F3CC2974D}" destId="{5C1A9A93-7B43-4579-87DB-F1DF1680AD9A}" srcOrd="0" destOrd="0" presId="urn:microsoft.com/office/officeart/2005/8/layout/process1"/>
    <dgm:cxn modelId="{F35080E4-61B6-4AFE-BB7A-2BCC773C0940}" type="presOf" srcId="{EFAEC8E7-E2E7-4CE5-BA7F-C6F3C0BA9C52}" destId="{D95C8BF9-C1B1-4D1D-8A03-168900E30FB0}" srcOrd="0" destOrd="0" presId="urn:microsoft.com/office/officeart/2005/8/layout/process1"/>
    <dgm:cxn modelId="{9C43EC95-9973-4741-8320-76CDB4057ABC}" srcId="{AAF0D5E6-5956-400B-BC70-8E4F3CC2974D}" destId="{EFAEC8E7-E2E7-4CE5-BA7F-C6F3C0BA9C52}" srcOrd="0" destOrd="0" parTransId="{2C64E301-5618-4DD9-8608-55C880F20AC6}" sibTransId="{D85AFEB6-8D83-4C71-A395-B09012FE2B14}"/>
    <dgm:cxn modelId="{9F3EF8A4-B2F1-4952-88D9-C8A8CE1AD2A2}" type="presOf" srcId="{AD7DCB7D-3F92-4823-962F-EEBB5E32B9BE}" destId="{DFD0D313-7B1A-4EC2-B7A4-08ADAA559D1E}" srcOrd="0" destOrd="0" presId="urn:microsoft.com/office/officeart/2005/8/layout/process1"/>
    <dgm:cxn modelId="{5537F546-D638-485D-AF6A-88891C05318F}" type="presOf" srcId="{D85AFEB6-8D83-4C71-A395-B09012FE2B14}" destId="{1B665ED2-9ABE-4751-9B69-F0706D351E1B}" srcOrd="1" destOrd="0" presId="urn:microsoft.com/office/officeart/2005/8/layout/process1"/>
    <dgm:cxn modelId="{AF4FEB9A-9626-4B27-8BEF-E397E5C18699}" type="presOf" srcId="{D85AFEB6-8D83-4C71-A395-B09012FE2B14}" destId="{57CE8FAD-B014-4828-94D2-1B9BA8494C99}" srcOrd="0" destOrd="0" presId="urn:microsoft.com/office/officeart/2005/8/layout/process1"/>
    <dgm:cxn modelId="{F194A83C-13DA-4F90-8FCD-651438E1AD3A}" type="presParOf" srcId="{5C1A9A93-7B43-4579-87DB-F1DF1680AD9A}" destId="{D95C8BF9-C1B1-4D1D-8A03-168900E30FB0}" srcOrd="0" destOrd="0" presId="urn:microsoft.com/office/officeart/2005/8/layout/process1"/>
    <dgm:cxn modelId="{F30F841C-0324-4EA3-9CF3-BBC6FE715558}" type="presParOf" srcId="{5C1A9A93-7B43-4579-87DB-F1DF1680AD9A}" destId="{57CE8FAD-B014-4828-94D2-1B9BA8494C99}" srcOrd="1" destOrd="0" presId="urn:microsoft.com/office/officeart/2005/8/layout/process1"/>
    <dgm:cxn modelId="{B1B557E3-E108-4C3E-8694-03819920936F}" type="presParOf" srcId="{57CE8FAD-B014-4828-94D2-1B9BA8494C99}" destId="{1B665ED2-9ABE-4751-9B69-F0706D351E1B}" srcOrd="0" destOrd="0" presId="urn:microsoft.com/office/officeart/2005/8/layout/process1"/>
    <dgm:cxn modelId="{CF73F137-86CE-4D7A-878A-2A78A5ADA8A5}" type="presParOf" srcId="{5C1A9A93-7B43-4579-87DB-F1DF1680AD9A}" destId="{DFD0D313-7B1A-4EC2-B7A4-08ADAA559D1E}"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E9CFCE21-F515-47A7-89B1-646EF60ACC82}" type="doc">
      <dgm:prSet loTypeId="urn:microsoft.com/office/officeart/2005/8/layout/process1" loCatId="process" qsTypeId="urn:microsoft.com/office/officeart/2005/8/quickstyle/simple1" qsCatId="simple" csTypeId="urn:microsoft.com/office/officeart/2005/8/colors/accent6_2" csCatId="accent6" phldr="1"/>
      <dgm:spPr/>
    </dgm:pt>
    <dgm:pt modelId="{0ABD67ED-CF03-44B3-89F2-2BA53159DE59}">
      <dgm:prSet phldrT="[テキスト]"/>
      <dgm:spPr/>
      <dgm:t>
        <a:bodyPr/>
        <a:lstStyle/>
        <a:p>
          <a:r>
            <a:rPr kumimoji="1" lang="ja-JP" altLang="en-US" dirty="0"/>
            <a:t>倍音</a:t>
          </a:r>
        </a:p>
      </dgm:t>
    </dgm:pt>
    <dgm:pt modelId="{76BCBE35-8A7F-4DFB-9FF7-3DE52087EDB1}" type="parTrans" cxnId="{82AB815C-B650-4333-BA52-5ACB70FCFB1D}">
      <dgm:prSet/>
      <dgm:spPr/>
      <dgm:t>
        <a:bodyPr/>
        <a:lstStyle/>
        <a:p>
          <a:endParaRPr kumimoji="1" lang="ja-JP" altLang="en-US"/>
        </a:p>
      </dgm:t>
    </dgm:pt>
    <dgm:pt modelId="{7090B72E-B954-4E4D-B0A8-AD8B561C224D}" type="sibTrans" cxnId="{82AB815C-B650-4333-BA52-5ACB70FCFB1D}">
      <dgm:prSet/>
      <dgm:spPr/>
      <dgm:t>
        <a:bodyPr/>
        <a:lstStyle/>
        <a:p>
          <a:endParaRPr kumimoji="1" lang="ja-JP" altLang="en-US"/>
        </a:p>
      </dgm:t>
    </dgm:pt>
    <dgm:pt modelId="{213BE7A8-DE09-4464-B1CF-58A1A999D585}">
      <dgm:prSet phldrT="[テキスト]"/>
      <dgm:spPr/>
      <dgm:t>
        <a:bodyPr/>
        <a:lstStyle/>
        <a:p>
          <a:r>
            <a:rPr kumimoji="1" lang="ja-JP" altLang="en-US" dirty="0"/>
            <a:t>楽器</a:t>
          </a:r>
        </a:p>
      </dgm:t>
    </dgm:pt>
    <dgm:pt modelId="{DCD27CE9-B717-4A8D-A9F1-C14878FD2ECD}" type="parTrans" cxnId="{84493B09-F3C5-44B7-BC5C-23C7DC36894B}">
      <dgm:prSet/>
      <dgm:spPr/>
      <dgm:t>
        <a:bodyPr/>
        <a:lstStyle/>
        <a:p>
          <a:endParaRPr kumimoji="1" lang="ja-JP" altLang="en-US"/>
        </a:p>
      </dgm:t>
    </dgm:pt>
    <dgm:pt modelId="{A9CE2ABB-80A0-486A-A2E3-FC01AE9A0438}" type="sibTrans" cxnId="{84493B09-F3C5-44B7-BC5C-23C7DC36894B}">
      <dgm:prSet/>
      <dgm:spPr/>
      <dgm:t>
        <a:bodyPr/>
        <a:lstStyle/>
        <a:p>
          <a:endParaRPr kumimoji="1" lang="ja-JP" altLang="en-US"/>
        </a:p>
      </dgm:t>
    </dgm:pt>
    <dgm:pt modelId="{638024D9-182F-4033-A7F3-1DC1C4EC6BA0}">
      <dgm:prSet phldrT="[テキスト]"/>
      <dgm:spPr/>
      <dgm:t>
        <a:bodyPr/>
        <a:lstStyle/>
        <a:p>
          <a:r>
            <a:rPr kumimoji="1" lang="ja-JP" altLang="en-US" dirty="0"/>
            <a:t>心理的印象の変化</a:t>
          </a:r>
        </a:p>
      </dgm:t>
    </dgm:pt>
    <dgm:pt modelId="{8EAEFD5B-E924-4797-8065-DC1168F9C64E}" type="parTrans" cxnId="{7D2CB34D-ECED-4C9A-B767-466C4EE7C771}">
      <dgm:prSet/>
      <dgm:spPr/>
      <dgm:t>
        <a:bodyPr/>
        <a:lstStyle/>
        <a:p>
          <a:endParaRPr kumimoji="1" lang="ja-JP" altLang="en-US"/>
        </a:p>
      </dgm:t>
    </dgm:pt>
    <dgm:pt modelId="{390E160E-EE20-4662-93C1-3D5E1B090D0C}" type="sibTrans" cxnId="{7D2CB34D-ECED-4C9A-B767-466C4EE7C771}">
      <dgm:prSet/>
      <dgm:spPr/>
      <dgm:t>
        <a:bodyPr/>
        <a:lstStyle/>
        <a:p>
          <a:endParaRPr kumimoji="1" lang="ja-JP" altLang="en-US"/>
        </a:p>
      </dgm:t>
    </dgm:pt>
    <dgm:pt modelId="{CDD5830D-D96A-4B21-9CC5-95D036E48C9F}" type="pres">
      <dgm:prSet presAssocID="{E9CFCE21-F515-47A7-89B1-646EF60ACC82}" presName="Name0" presStyleCnt="0">
        <dgm:presLayoutVars>
          <dgm:dir/>
          <dgm:resizeHandles val="exact"/>
        </dgm:presLayoutVars>
      </dgm:prSet>
      <dgm:spPr/>
    </dgm:pt>
    <dgm:pt modelId="{0AC83B3D-D06E-469D-AFDC-2FFADD7A0B43}" type="pres">
      <dgm:prSet presAssocID="{0ABD67ED-CF03-44B3-89F2-2BA53159DE59}" presName="node" presStyleLbl="node1" presStyleIdx="0" presStyleCnt="3">
        <dgm:presLayoutVars>
          <dgm:bulletEnabled val="1"/>
        </dgm:presLayoutVars>
      </dgm:prSet>
      <dgm:spPr/>
      <dgm:t>
        <a:bodyPr/>
        <a:lstStyle/>
        <a:p>
          <a:endParaRPr kumimoji="1" lang="ja-JP" altLang="en-US"/>
        </a:p>
      </dgm:t>
    </dgm:pt>
    <dgm:pt modelId="{09422BAD-3C33-4358-81A8-CDEA78C22C78}" type="pres">
      <dgm:prSet presAssocID="{7090B72E-B954-4E4D-B0A8-AD8B561C224D}" presName="sibTrans" presStyleLbl="sibTrans2D1" presStyleIdx="0" presStyleCnt="2"/>
      <dgm:spPr/>
      <dgm:t>
        <a:bodyPr/>
        <a:lstStyle/>
        <a:p>
          <a:endParaRPr kumimoji="1" lang="ja-JP" altLang="en-US"/>
        </a:p>
      </dgm:t>
    </dgm:pt>
    <dgm:pt modelId="{48E192FB-7E75-4860-B393-30AF6288BD8F}" type="pres">
      <dgm:prSet presAssocID="{7090B72E-B954-4E4D-B0A8-AD8B561C224D}" presName="connectorText" presStyleLbl="sibTrans2D1" presStyleIdx="0" presStyleCnt="2"/>
      <dgm:spPr/>
      <dgm:t>
        <a:bodyPr/>
        <a:lstStyle/>
        <a:p>
          <a:endParaRPr kumimoji="1" lang="ja-JP" altLang="en-US"/>
        </a:p>
      </dgm:t>
    </dgm:pt>
    <dgm:pt modelId="{90903917-2D72-47D7-82A0-E4674752F8F4}" type="pres">
      <dgm:prSet presAssocID="{213BE7A8-DE09-4464-B1CF-58A1A999D585}" presName="node" presStyleLbl="node1" presStyleIdx="1" presStyleCnt="3">
        <dgm:presLayoutVars>
          <dgm:bulletEnabled val="1"/>
        </dgm:presLayoutVars>
      </dgm:prSet>
      <dgm:spPr/>
      <dgm:t>
        <a:bodyPr/>
        <a:lstStyle/>
        <a:p>
          <a:endParaRPr kumimoji="1" lang="ja-JP" altLang="en-US"/>
        </a:p>
      </dgm:t>
    </dgm:pt>
    <dgm:pt modelId="{DC0F1387-EE2A-47F4-9136-C2AB9C6AA10B}" type="pres">
      <dgm:prSet presAssocID="{A9CE2ABB-80A0-486A-A2E3-FC01AE9A0438}" presName="sibTrans" presStyleLbl="sibTrans2D1" presStyleIdx="1" presStyleCnt="2"/>
      <dgm:spPr/>
      <dgm:t>
        <a:bodyPr/>
        <a:lstStyle/>
        <a:p>
          <a:endParaRPr kumimoji="1" lang="ja-JP" altLang="en-US"/>
        </a:p>
      </dgm:t>
    </dgm:pt>
    <dgm:pt modelId="{F5457459-D9EF-453D-AFF5-B89E0292C367}" type="pres">
      <dgm:prSet presAssocID="{A9CE2ABB-80A0-486A-A2E3-FC01AE9A0438}" presName="connectorText" presStyleLbl="sibTrans2D1" presStyleIdx="1" presStyleCnt="2"/>
      <dgm:spPr/>
      <dgm:t>
        <a:bodyPr/>
        <a:lstStyle/>
        <a:p>
          <a:endParaRPr kumimoji="1" lang="ja-JP" altLang="en-US"/>
        </a:p>
      </dgm:t>
    </dgm:pt>
    <dgm:pt modelId="{41A0B186-5AB5-47F2-AB60-81BF99EBAA36}" type="pres">
      <dgm:prSet presAssocID="{638024D9-182F-4033-A7F3-1DC1C4EC6BA0}" presName="node" presStyleLbl="node1" presStyleIdx="2" presStyleCnt="3">
        <dgm:presLayoutVars>
          <dgm:bulletEnabled val="1"/>
        </dgm:presLayoutVars>
      </dgm:prSet>
      <dgm:spPr/>
      <dgm:t>
        <a:bodyPr/>
        <a:lstStyle/>
        <a:p>
          <a:endParaRPr kumimoji="1" lang="ja-JP" altLang="en-US"/>
        </a:p>
      </dgm:t>
    </dgm:pt>
  </dgm:ptLst>
  <dgm:cxnLst>
    <dgm:cxn modelId="{82AB815C-B650-4333-BA52-5ACB70FCFB1D}" srcId="{E9CFCE21-F515-47A7-89B1-646EF60ACC82}" destId="{0ABD67ED-CF03-44B3-89F2-2BA53159DE59}" srcOrd="0" destOrd="0" parTransId="{76BCBE35-8A7F-4DFB-9FF7-3DE52087EDB1}" sibTransId="{7090B72E-B954-4E4D-B0A8-AD8B561C224D}"/>
    <dgm:cxn modelId="{AB73E994-8CD2-4853-AB4A-78534D030FCD}" type="presOf" srcId="{A9CE2ABB-80A0-486A-A2E3-FC01AE9A0438}" destId="{DC0F1387-EE2A-47F4-9136-C2AB9C6AA10B}" srcOrd="0" destOrd="0" presId="urn:microsoft.com/office/officeart/2005/8/layout/process1"/>
    <dgm:cxn modelId="{CDE724FE-DAF9-4D68-97B1-B82E42EB485C}" type="presOf" srcId="{7090B72E-B954-4E4D-B0A8-AD8B561C224D}" destId="{48E192FB-7E75-4860-B393-30AF6288BD8F}" srcOrd="1" destOrd="0" presId="urn:microsoft.com/office/officeart/2005/8/layout/process1"/>
    <dgm:cxn modelId="{67C05E6C-764E-4462-8652-3FA7582D4AEC}" type="presOf" srcId="{A9CE2ABB-80A0-486A-A2E3-FC01AE9A0438}" destId="{F5457459-D9EF-453D-AFF5-B89E0292C367}" srcOrd="1" destOrd="0" presId="urn:microsoft.com/office/officeart/2005/8/layout/process1"/>
    <dgm:cxn modelId="{BF2FE374-E5E2-4752-92B0-4EFC811F3959}" type="presOf" srcId="{0ABD67ED-CF03-44B3-89F2-2BA53159DE59}" destId="{0AC83B3D-D06E-469D-AFDC-2FFADD7A0B43}" srcOrd="0" destOrd="0" presId="urn:microsoft.com/office/officeart/2005/8/layout/process1"/>
    <dgm:cxn modelId="{84493B09-F3C5-44B7-BC5C-23C7DC36894B}" srcId="{E9CFCE21-F515-47A7-89B1-646EF60ACC82}" destId="{213BE7A8-DE09-4464-B1CF-58A1A999D585}" srcOrd="1" destOrd="0" parTransId="{DCD27CE9-B717-4A8D-A9F1-C14878FD2ECD}" sibTransId="{A9CE2ABB-80A0-486A-A2E3-FC01AE9A0438}"/>
    <dgm:cxn modelId="{B07E28BF-888B-4154-AC15-B3175906A42E}" type="presOf" srcId="{213BE7A8-DE09-4464-B1CF-58A1A999D585}" destId="{90903917-2D72-47D7-82A0-E4674752F8F4}" srcOrd="0" destOrd="0" presId="urn:microsoft.com/office/officeart/2005/8/layout/process1"/>
    <dgm:cxn modelId="{BF65CBAD-FD68-4289-9D8E-5934BBB67C25}" type="presOf" srcId="{7090B72E-B954-4E4D-B0A8-AD8B561C224D}" destId="{09422BAD-3C33-4358-81A8-CDEA78C22C78}" srcOrd="0" destOrd="0" presId="urn:microsoft.com/office/officeart/2005/8/layout/process1"/>
    <dgm:cxn modelId="{D0F5A4F6-E4E9-49A4-9FC3-849289A5D560}" type="presOf" srcId="{638024D9-182F-4033-A7F3-1DC1C4EC6BA0}" destId="{41A0B186-5AB5-47F2-AB60-81BF99EBAA36}" srcOrd="0" destOrd="0" presId="urn:microsoft.com/office/officeart/2005/8/layout/process1"/>
    <dgm:cxn modelId="{7AEC95E9-CEE1-4E85-8A2B-FAD7E3B31E5F}" type="presOf" srcId="{E9CFCE21-F515-47A7-89B1-646EF60ACC82}" destId="{CDD5830D-D96A-4B21-9CC5-95D036E48C9F}" srcOrd="0" destOrd="0" presId="urn:microsoft.com/office/officeart/2005/8/layout/process1"/>
    <dgm:cxn modelId="{7D2CB34D-ECED-4C9A-B767-466C4EE7C771}" srcId="{E9CFCE21-F515-47A7-89B1-646EF60ACC82}" destId="{638024D9-182F-4033-A7F3-1DC1C4EC6BA0}" srcOrd="2" destOrd="0" parTransId="{8EAEFD5B-E924-4797-8065-DC1168F9C64E}" sibTransId="{390E160E-EE20-4662-93C1-3D5E1B090D0C}"/>
    <dgm:cxn modelId="{DF85A7A3-375C-488C-92EC-888E59429782}" type="presParOf" srcId="{CDD5830D-D96A-4B21-9CC5-95D036E48C9F}" destId="{0AC83B3D-D06E-469D-AFDC-2FFADD7A0B43}" srcOrd="0" destOrd="0" presId="urn:microsoft.com/office/officeart/2005/8/layout/process1"/>
    <dgm:cxn modelId="{75661DB4-990C-4643-8D6E-93B5590E0DCE}" type="presParOf" srcId="{CDD5830D-D96A-4B21-9CC5-95D036E48C9F}" destId="{09422BAD-3C33-4358-81A8-CDEA78C22C78}" srcOrd="1" destOrd="0" presId="urn:microsoft.com/office/officeart/2005/8/layout/process1"/>
    <dgm:cxn modelId="{C30073CF-D1BB-442E-AA90-DCF04249C98B}" type="presParOf" srcId="{09422BAD-3C33-4358-81A8-CDEA78C22C78}" destId="{48E192FB-7E75-4860-B393-30AF6288BD8F}" srcOrd="0" destOrd="0" presId="urn:microsoft.com/office/officeart/2005/8/layout/process1"/>
    <dgm:cxn modelId="{EDB4B4FF-5CD2-4CB9-B413-55DB7AD9E845}" type="presParOf" srcId="{CDD5830D-D96A-4B21-9CC5-95D036E48C9F}" destId="{90903917-2D72-47D7-82A0-E4674752F8F4}" srcOrd="2" destOrd="0" presId="urn:microsoft.com/office/officeart/2005/8/layout/process1"/>
    <dgm:cxn modelId="{4C448FE2-AC89-4DE7-8E3A-5EBA70224401}" type="presParOf" srcId="{CDD5830D-D96A-4B21-9CC5-95D036E48C9F}" destId="{DC0F1387-EE2A-47F4-9136-C2AB9C6AA10B}" srcOrd="3" destOrd="0" presId="urn:microsoft.com/office/officeart/2005/8/layout/process1"/>
    <dgm:cxn modelId="{3891E2E3-8065-411E-B0FB-0B168FA6A43C}" type="presParOf" srcId="{DC0F1387-EE2A-47F4-9136-C2AB9C6AA10B}" destId="{F5457459-D9EF-453D-AFF5-B89E0292C367}" srcOrd="0" destOrd="0" presId="urn:microsoft.com/office/officeart/2005/8/layout/process1"/>
    <dgm:cxn modelId="{01BF4B7A-40F4-49EA-BECD-38016C09A069}" type="presParOf" srcId="{CDD5830D-D96A-4B21-9CC5-95D036E48C9F}" destId="{41A0B186-5AB5-47F2-AB60-81BF99EBAA36}" srcOrd="4"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75402" cy="337958"/>
          </a:xfrm>
          <a:prstGeom prst="rect">
            <a:avLst/>
          </a:prstGeom>
        </p:spPr>
        <p:txBody>
          <a:bodyPr vert="horz" lIns="91440" tIns="45720" rIns="91440" bIns="45720" rtlCol="0"/>
          <a:lstStyle>
            <a:lvl1pPr algn="l">
              <a:defRPr sz="1200">
                <a:uFillTx/>
              </a:defRPr>
            </a:lvl1pPr>
          </a:lstStyle>
          <a:p>
            <a:endParaRPr kumimoji="1" lang="ja-JP" altLang="en-US">
              <a:uFillTx/>
            </a:endParaRPr>
          </a:p>
        </p:txBody>
      </p:sp>
      <p:sp>
        <p:nvSpPr>
          <p:cNvPr id="3" name="日付プレースホルダー 2"/>
          <p:cNvSpPr>
            <a:spLocks noGrp="1"/>
          </p:cNvSpPr>
          <p:nvPr>
            <p:ph type="dt" sz="quarter" idx="1"/>
          </p:nvPr>
        </p:nvSpPr>
        <p:spPr>
          <a:xfrm>
            <a:off x="5588628" y="0"/>
            <a:ext cx="4275402" cy="337958"/>
          </a:xfrm>
          <a:prstGeom prst="rect">
            <a:avLst/>
          </a:prstGeom>
        </p:spPr>
        <p:txBody>
          <a:bodyPr vert="horz" lIns="91440" tIns="45720" rIns="91440" bIns="45720" rtlCol="0"/>
          <a:lstStyle>
            <a:lvl1pPr algn="r">
              <a:defRPr sz="1200">
                <a:uFillTx/>
              </a:defRPr>
            </a:lvl1pPr>
          </a:lstStyle>
          <a:p>
            <a:fld id="{AF9B1851-814C-4EA9-BC3C-82EF2F7EDB73}" type="datetimeFigureOut">
              <a:rPr kumimoji="1" lang="ja-JP" altLang="en-US" smtClean="0">
                <a:uFillTx/>
              </a:rPr>
              <a:t>2018/12/12</a:t>
            </a:fld>
            <a:endParaRPr kumimoji="1" lang="ja-JP" altLang="en-US">
              <a:uFillTx/>
            </a:endParaRPr>
          </a:p>
        </p:txBody>
      </p:sp>
      <p:sp>
        <p:nvSpPr>
          <p:cNvPr id="4" name="フッター プレースホルダー 3"/>
          <p:cNvSpPr>
            <a:spLocks noGrp="1"/>
          </p:cNvSpPr>
          <p:nvPr>
            <p:ph type="ftr" sz="quarter" idx="2"/>
          </p:nvPr>
        </p:nvSpPr>
        <p:spPr>
          <a:xfrm>
            <a:off x="0" y="6397806"/>
            <a:ext cx="4275402" cy="337957"/>
          </a:xfrm>
          <a:prstGeom prst="rect">
            <a:avLst/>
          </a:prstGeom>
        </p:spPr>
        <p:txBody>
          <a:bodyPr vert="horz" lIns="91440" tIns="45720" rIns="91440" bIns="45720" rtlCol="0" anchor="b"/>
          <a:lstStyle>
            <a:lvl1pPr algn="l">
              <a:defRPr sz="1200">
                <a:uFillTx/>
              </a:defRPr>
            </a:lvl1pPr>
          </a:lstStyle>
          <a:p>
            <a:endParaRPr kumimoji="1" lang="ja-JP" altLang="en-US">
              <a:uFillTx/>
            </a:endParaRPr>
          </a:p>
        </p:txBody>
      </p:sp>
      <p:sp>
        <p:nvSpPr>
          <p:cNvPr id="5" name="スライド番号プレースホルダー 4"/>
          <p:cNvSpPr>
            <a:spLocks noGrp="1"/>
          </p:cNvSpPr>
          <p:nvPr>
            <p:ph type="sldNum" sz="quarter" idx="3"/>
          </p:nvPr>
        </p:nvSpPr>
        <p:spPr>
          <a:xfrm>
            <a:off x="5588628" y="6397806"/>
            <a:ext cx="4275402" cy="337957"/>
          </a:xfrm>
          <a:prstGeom prst="rect">
            <a:avLst/>
          </a:prstGeom>
        </p:spPr>
        <p:txBody>
          <a:bodyPr vert="horz" lIns="91440" tIns="45720" rIns="91440" bIns="45720" rtlCol="0" anchor="b"/>
          <a:lstStyle>
            <a:lvl1pPr algn="r">
              <a:defRPr sz="1200">
                <a:uFillTx/>
              </a:defRPr>
            </a:lvl1pPr>
          </a:lstStyle>
          <a:p>
            <a:fld id="{AAE21EEC-990F-4E6E-AD29-7204ED6F5567}" type="slidenum">
              <a:rPr kumimoji="1" lang="ja-JP" altLang="en-US" smtClean="0">
                <a:uFillTx/>
              </a:rPr>
              <a:t>‹#›</a:t>
            </a:fld>
            <a:endParaRPr kumimoji="1" lang="ja-JP" altLang="en-US">
              <a:uFillTx/>
            </a:endParaRPr>
          </a:p>
        </p:txBody>
      </p:sp>
    </p:spTree>
    <p:extLst>
      <p:ext uri="{BB962C8B-B14F-4D97-AF65-F5344CB8AC3E}">
        <p14:creationId xmlns:p14="http://schemas.microsoft.com/office/powerpoint/2010/main" val="2163002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75402" cy="337958"/>
          </a:xfrm>
          <a:prstGeom prst="rect">
            <a:avLst/>
          </a:prstGeom>
        </p:spPr>
        <p:txBody>
          <a:bodyPr vert="horz" lIns="91440" tIns="45720" rIns="91440" bIns="45720" rtlCol="0"/>
          <a:lstStyle>
            <a:lvl1pPr algn="l">
              <a:defRPr sz="1200">
                <a:uFillTx/>
              </a:defRPr>
            </a:lvl1pPr>
          </a:lstStyle>
          <a:p>
            <a:endParaRPr kumimoji="1" lang="ja-JP" altLang="en-US">
              <a:uFillTx/>
            </a:endParaRPr>
          </a:p>
        </p:txBody>
      </p:sp>
      <p:sp>
        <p:nvSpPr>
          <p:cNvPr id="3" name="日付プレースホルダー 2"/>
          <p:cNvSpPr>
            <a:spLocks noGrp="1"/>
          </p:cNvSpPr>
          <p:nvPr>
            <p:ph type="dt" idx="1"/>
          </p:nvPr>
        </p:nvSpPr>
        <p:spPr>
          <a:xfrm>
            <a:off x="5588628" y="0"/>
            <a:ext cx="4275402" cy="337958"/>
          </a:xfrm>
          <a:prstGeom prst="rect">
            <a:avLst/>
          </a:prstGeom>
        </p:spPr>
        <p:txBody>
          <a:bodyPr vert="horz" lIns="91440" tIns="45720" rIns="91440" bIns="45720" rtlCol="0"/>
          <a:lstStyle>
            <a:lvl1pPr algn="r">
              <a:defRPr sz="1200">
                <a:uFillTx/>
              </a:defRPr>
            </a:lvl1pPr>
          </a:lstStyle>
          <a:p>
            <a:fld id="{794F3347-C4FE-4EF8-B56B-417309EA7B09}" type="datetimeFigureOut">
              <a:rPr kumimoji="1" lang="ja-JP" altLang="en-US" smtClean="0">
                <a:uFillTx/>
              </a:rPr>
              <a:t>2018/12/12</a:t>
            </a:fld>
            <a:endParaRPr kumimoji="1" lang="ja-JP" altLang="en-US">
              <a:uFillTx/>
            </a:endParaRPr>
          </a:p>
        </p:txBody>
      </p:sp>
      <p:sp>
        <p:nvSpPr>
          <p:cNvPr id="4" name="スライド イメージ プレースホルダー 3"/>
          <p:cNvSpPr>
            <a:spLocks noGrp="1" noRot="1" noChangeAspect="1"/>
          </p:cNvSpPr>
          <p:nvPr>
            <p:ph type="sldImg" idx="2"/>
          </p:nvPr>
        </p:nvSpPr>
        <p:spPr>
          <a:xfrm>
            <a:off x="2913063" y="841375"/>
            <a:ext cx="4040187" cy="2273300"/>
          </a:xfrm>
          <a:prstGeom prst="rect">
            <a:avLst/>
          </a:prstGeom>
          <a:noFill/>
          <a:ln w="12700">
            <a:solidFill>
              <a:srgbClr val="000000"/>
            </a:solidFill>
          </a:ln>
        </p:spPr>
        <p:txBody>
          <a:bodyPr vert="horz" lIns="91440" tIns="45720" rIns="91440" bIns="45720" rtlCol="0" anchor="ctr"/>
          <a:lstStyle/>
          <a:p>
            <a:endParaRPr lang="ja-JP" altLang="en-US">
              <a:uFillTx/>
            </a:endParaRPr>
          </a:p>
        </p:txBody>
      </p:sp>
      <p:sp>
        <p:nvSpPr>
          <p:cNvPr id="5" name="ノート プレースホルダー 4"/>
          <p:cNvSpPr>
            <a:spLocks noGrp="1"/>
          </p:cNvSpPr>
          <p:nvPr>
            <p:ph type="body" sz="quarter" idx="3"/>
          </p:nvPr>
        </p:nvSpPr>
        <p:spPr>
          <a:xfrm>
            <a:off x="986632" y="3241586"/>
            <a:ext cx="7893050" cy="2652207"/>
          </a:xfrm>
          <a:prstGeom prst="rect">
            <a:avLst/>
          </a:prstGeom>
        </p:spPr>
        <p:txBody>
          <a:bodyPr vert="horz" lIns="91440" tIns="45720" rIns="91440" bIns="45720" rtlCol="0"/>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6" name="フッター プレースホルダー 5"/>
          <p:cNvSpPr>
            <a:spLocks noGrp="1"/>
          </p:cNvSpPr>
          <p:nvPr>
            <p:ph type="ftr" sz="quarter" idx="4"/>
          </p:nvPr>
        </p:nvSpPr>
        <p:spPr>
          <a:xfrm>
            <a:off x="0" y="6397806"/>
            <a:ext cx="4275402" cy="337957"/>
          </a:xfrm>
          <a:prstGeom prst="rect">
            <a:avLst/>
          </a:prstGeom>
        </p:spPr>
        <p:txBody>
          <a:bodyPr vert="horz" lIns="91440" tIns="45720" rIns="91440" bIns="45720" rtlCol="0" anchor="b"/>
          <a:lstStyle>
            <a:lvl1pPr algn="l">
              <a:defRPr sz="1200">
                <a:uFillTx/>
              </a:defRPr>
            </a:lvl1pPr>
          </a:lstStyle>
          <a:p>
            <a:endParaRPr kumimoji="1" lang="ja-JP" altLang="en-US">
              <a:uFillTx/>
            </a:endParaRPr>
          </a:p>
        </p:txBody>
      </p:sp>
      <p:sp>
        <p:nvSpPr>
          <p:cNvPr id="7" name="スライド番号プレースホルダー 6"/>
          <p:cNvSpPr>
            <a:spLocks noGrp="1"/>
          </p:cNvSpPr>
          <p:nvPr>
            <p:ph type="sldNum" sz="quarter" idx="5"/>
          </p:nvPr>
        </p:nvSpPr>
        <p:spPr>
          <a:xfrm>
            <a:off x="5588628" y="6397806"/>
            <a:ext cx="4275402" cy="337957"/>
          </a:xfrm>
          <a:prstGeom prst="rect">
            <a:avLst/>
          </a:prstGeom>
        </p:spPr>
        <p:txBody>
          <a:bodyPr vert="horz" lIns="91440" tIns="45720" rIns="91440" bIns="45720" rtlCol="0" anchor="b"/>
          <a:lstStyle>
            <a:lvl1pPr algn="r">
              <a:defRPr sz="1200">
                <a:uFillTx/>
              </a:defRPr>
            </a:lvl1pPr>
          </a:lstStyle>
          <a:p>
            <a:fld id="{A0E55443-6384-4377-AFA2-1FBA2570E7E8}" type="slidenum">
              <a:rPr kumimoji="1" lang="ja-JP" altLang="en-US" smtClean="0">
                <a:uFillTx/>
              </a:rPr>
              <a:t>‹#›</a:t>
            </a:fld>
            <a:endParaRPr kumimoji="1" lang="ja-JP" altLang="en-US">
              <a:uFillTx/>
            </a:endParaRPr>
          </a:p>
        </p:txBody>
      </p:sp>
    </p:spTree>
    <p:extLst>
      <p:ext uri="{BB962C8B-B14F-4D97-AF65-F5344CB8AC3E}">
        <p14:creationId xmlns:p14="http://schemas.microsoft.com/office/powerpoint/2010/main" val="2970169142"/>
      </p:ext>
    </p:extLst>
  </p:cSld>
  <p:clrMap bg1="lt1" tx1="dk1" bg2="lt2" tx2="dk2" accent1="accent1" accent2="accent2" accent3="accent3" accent4="accent4" accent5="accent5" accent6="accent6" hlink="hlink" folHlink="folHlink"/>
  <p:notesStyle>
    <a:lvl1pPr marL="0" algn="l" defTabSz="913516" rtl="0" eaLnBrk="1" latinLnBrk="0" hangingPunct="1">
      <a:defRPr kumimoji="1" sz="1200" kern="1200">
        <a:solidFill>
          <a:schemeClr val="tx1"/>
        </a:solidFill>
        <a:uFillTx/>
        <a:latin typeface="+mn-lt"/>
        <a:ea typeface="+mn-ea"/>
        <a:cs typeface="+mn-cs"/>
      </a:defRPr>
    </a:lvl1pPr>
    <a:lvl2pPr marL="456735" algn="l" defTabSz="913516" rtl="0" eaLnBrk="1" latinLnBrk="0" hangingPunct="1">
      <a:defRPr kumimoji="1" sz="1200" kern="1200">
        <a:solidFill>
          <a:schemeClr val="tx1"/>
        </a:solidFill>
        <a:uFillTx/>
        <a:latin typeface="+mn-lt"/>
        <a:ea typeface="+mn-ea"/>
        <a:cs typeface="+mn-cs"/>
      </a:defRPr>
    </a:lvl2pPr>
    <a:lvl3pPr marL="913516" algn="l" defTabSz="913516" rtl="0" eaLnBrk="1" latinLnBrk="0" hangingPunct="1">
      <a:defRPr kumimoji="1" sz="1200" kern="1200">
        <a:solidFill>
          <a:schemeClr val="tx1"/>
        </a:solidFill>
        <a:uFillTx/>
        <a:latin typeface="+mn-lt"/>
        <a:ea typeface="+mn-ea"/>
        <a:cs typeface="+mn-cs"/>
      </a:defRPr>
    </a:lvl3pPr>
    <a:lvl4pPr marL="1370274" algn="l" defTabSz="913516" rtl="0" eaLnBrk="1" latinLnBrk="0" hangingPunct="1">
      <a:defRPr kumimoji="1" sz="1200" kern="1200">
        <a:solidFill>
          <a:schemeClr val="tx1"/>
        </a:solidFill>
        <a:uFillTx/>
        <a:latin typeface="+mn-lt"/>
        <a:ea typeface="+mn-ea"/>
        <a:cs typeface="+mn-cs"/>
      </a:defRPr>
    </a:lvl4pPr>
    <a:lvl5pPr marL="1827032" algn="l" defTabSz="913516" rtl="0" eaLnBrk="1" latinLnBrk="0" hangingPunct="1">
      <a:defRPr kumimoji="1" sz="1200" kern="1200">
        <a:solidFill>
          <a:schemeClr val="tx1"/>
        </a:solidFill>
        <a:uFillTx/>
        <a:latin typeface="+mn-lt"/>
        <a:ea typeface="+mn-ea"/>
        <a:cs typeface="+mn-cs"/>
      </a:defRPr>
    </a:lvl5pPr>
    <a:lvl6pPr marL="2283814" algn="l" defTabSz="913516" rtl="0" eaLnBrk="1" latinLnBrk="0" hangingPunct="1">
      <a:defRPr kumimoji="1" sz="1200" kern="1200">
        <a:solidFill>
          <a:schemeClr val="tx1"/>
        </a:solidFill>
        <a:uFillTx/>
        <a:latin typeface="+mn-lt"/>
        <a:ea typeface="+mn-ea"/>
        <a:cs typeface="+mn-cs"/>
      </a:defRPr>
    </a:lvl6pPr>
    <a:lvl7pPr marL="2740546" algn="l" defTabSz="913516" rtl="0" eaLnBrk="1" latinLnBrk="0" hangingPunct="1">
      <a:defRPr kumimoji="1" sz="1200" kern="1200">
        <a:solidFill>
          <a:schemeClr val="tx1"/>
        </a:solidFill>
        <a:uFillTx/>
        <a:latin typeface="+mn-lt"/>
        <a:ea typeface="+mn-ea"/>
        <a:cs typeface="+mn-cs"/>
      </a:defRPr>
    </a:lvl7pPr>
    <a:lvl8pPr marL="3197280" algn="l" defTabSz="913516" rtl="0" eaLnBrk="1" latinLnBrk="0" hangingPunct="1">
      <a:defRPr kumimoji="1" sz="1200" kern="1200">
        <a:solidFill>
          <a:schemeClr val="tx1"/>
        </a:solidFill>
        <a:uFillTx/>
        <a:latin typeface="+mn-lt"/>
        <a:ea typeface="+mn-ea"/>
        <a:cs typeface="+mn-cs"/>
      </a:defRPr>
    </a:lvl8pPr>
    <a:lvl9pPr marL="3654015" algn="l" defTabSz="913516" rtl="0" eaLnBrk="1" latinLnBrk="0" hangingPunct="1">
      <a:defRPr kumimoji="1" sz="1200" kern="1200">
        <a:solidFill>
          <a:schemeClr val="tx1"/>
        </a:solidFill>
        <a:uFillTx/>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1:notes"/>
          <p:cNvSpPr txBox="1">
            <a:spLocks noGrp="1"/>
          </p:cNvSpPr>
          <p:nvPr>
            <p:ph type="body" idx="1"/>
          </p:nvPr>
        </p:nvSpPr>
        <p:spPr>
          <a:xfrm>
            <a:off x="1955413" y="1697381"/>
            <a:ext cx="15655881" cy="1388162"/>
          </a:xfrm>
          <a:prstGeom prst="rect">
            <a:avLst/>
          </a:prstGeom>
        </p:spPr>
        <p:txBody>
          <a:bodyPr spcFirstLastPara="1" wrap="square" lIns="93107" tIns="46541" rIns="93107" bIns="46541" anchor="t" anchorCtr="0">
            <a:noAutofit/>
          </a:bodyPr>
          <a:lstStyle/>
          <a:p>
            <a:pPr marL="0" indent="0">
              <a:spcBef>
                <a:spcPts val="367"/>
              </a:spcBef>
            </a:pPr>
            <a:endParaRPr>
              <a:uFillTx/>
            </a:endParaRPr>
          </a:p>
        </p:txBody>
      </p:sp>
      <p:sp>
        <p:nvSpPr>
          <p:cNvPr id="171" name="Google Shape;171;p1:notes"/>
          <p:cNvSpPr>
            <a:spLocks noGrp="1" noRot="1" noChangeAspect="1"/>
          </p:cNvSpPr>
          <p:nvPr>
            <p:ph type="sldImg" idx="2"/>
          </p:nvPr>
        </p:nvSpPr>
        <p:spPr>
          <a:xfrm>
            <a:off x="8728075" y="441325"/>
            <a:ext cx="2114550" cy="118903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817197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0E55443-6384-4377-AFA2-1FBA2570E7E8}" type="slidenum">
              <a:rPr kumimoji="1" lang="ja-JP" altLang="en-US" smtClean="0">
                <a:uFillTx/>
              </a:rPr>
              <a:t>34</a:t>
            </a:fld>
            <a:endParaRPr kumimoji="1" lang="ja-JP" altLang="en-US">
              <a:uFillTx/>
            </a:endParaRPr>
          </a:p>
        </p:txBody>
      </p:sp>
    </p:spTree>
    <p:extLst>
      <p:ext uri="{BB962C8B-B14F-4D97-AF65-F5344CB8AC3E}">
        <p14:creationId xmlns:p14="http://schemas.microsoft.com/office/powerpoint/2010/main" val="8745996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A2AD5DE-E3DB-49D5-B2CF-CB8D9DF0F8B1}" type="slidenum">
              <a:rPr kumimoji="1" lang="ja-JP" altLang="en-US" smtClean="0"/>
              <a:t>40</a:t>
            </a:fld>
            <a:endParaRPr kumimoji="1" lang="ja-JP" altLang="en-US"/>
          </a:p>
        </p:txBody>
      </p:sp>
    </p:spTree>
    <p:extLst>
      <p:ext uri="{BB962C8B-B14F-4D97-AF65-F5344CB8AC3E}">
        <p14:creationId xmlns:p14="http://schemas.microsoft.com/office/powerpoint/2010/main" val="22814023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0E55443-6384-4377-AFA2-1FBA2570E7E8}" type="slidenum">
              <a:rPr kumimoji="1" lang="ja-JP" altLang="en-US" smtClean="0">
                <a:uFillTx/>
              </a:rPr>
              <a:t>50</a:t>
            </a:fld>
            <a:endParaRPr kumimoji="1" lang="ja-JP" altLang="en-US">
              <a:uFillTx/>
            </a:endParaRPr>
          </a:p>
        </p:txBody>
      </p:sp>
    </p:spTree>
    <p:extLst>
      <p:ext uri="{BB962C8B-B14F-4D97-AF65-F5344CB8AC3E}">
        <p14:creationId xmlns:p14="http://schemas.microsoft.com/office/powerpoint/2010/main" val="36169843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uFillTx/>
            </a:endParaRPr>
          </a:p>
        </p:txBody>
      </p:sp>
      <p:sp>
        <p:nvSpPr>
          <p:cNvPr id="4" name="スライド番号プレースホルダー 3"/>
          <p:cNvSpPr>
            <a:spLocks noGrp="1"/>
          </p:cNvSpPr>
          <p:nvPr>
            <p:ph type="sldNum" sz="quarter" idx="10"/>
          </p:nvPr>
        </p:nvSpPr>
        <p:spPr/>
        <p:txBody>
          <a:bodyPr/>
          <a:lstStyle/>
          <a:p>
            <a:fld id="{A0E55443-6384-4377-AFA2-1FBA2570E7E8}" type="slidenum">
              <a:rPr kumimoji="1" lang="ja-JP" altLang="en-US" smtClean="0">
                <a:uFillTx/>
              </a:rPr>
              <a:t>54</a:t>
            </a:fld>
            <a:endParaRPr kumimoji="1" lang="ja-JP" altLang="en-US">
              <a:uFillTx/>
            </a:endParaRPr>
          </a:p>
        </p:txBody>
      </p:sp>
    </p:spTree>
    <p:extLst>
      <p:ext uri="{BB962C8B-B14F-4D97-AF65-F5344CB8AC3E}">
        <p14:creationId xmlns:p14="http://schemas.microsoft.com/office/powerpoint/2010/main" val="25224192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Shape 718"/>
        <p:cNvGrpSpPr/>
        <p:nvPr/>
      </p:nvGrpSpPr>
      <p:grpSpPr>
        <a:xfrm>
          <a:off x="0" y="0"/>
          <a:ext cx="0" cy="0"/>
          <a:chOff x="0" y="0"/>
          <a:chExt cx="0" cy="0"/>
        </a:xfrm>
      </p:grpSpPr>
      <p:sp>
        <p:nvSpPr>
          <p:cNvPr id="719" name="Google Shape;719;p42:notes"/>
          <p:cNvSpPr txBox="1">
            <a:spLocks noGrp="1"/>
          </p:cNvSpPr>
          <p:nvPr>
            <p:ph type="body" idx="1"/>
          </p:nvPr>
        </p:nvSpPr>
        <p:spPr>
          <a:xfrm>
            <a:off x="2109878" y="1667127"/>
            <a:ext cx="16892588" cy="1363419"/>
          </a:xfrm>
          <a:prstGeom prst="rect">
            <a:avLst/>
          </a:prstGeom>
        </p:spPr>
        <p:txBody>
          <a:bodyPr spcFirstLastPara="1" wrap="square" lIns="93107" tIns="46541" rIns="93107" bIns="46541" anchor="t" anchorCtr="0">
            <a:noAutofit/>
          </a:bodyPr>
          <a:lstStyle/>
          <a:p>
            <a:pPr marL="0" indent="0">
              <a:spcBef>
                <a:spcPts val="367"/>
              </a:spcBef>
            </a:pPr>
            <a:endParaRPr>
              <a:uFillTx/>
            </a:endParaRPr>
          </a:p>
        </p:txBody>
      </p:sp>
      <p:sp>
        <p:nvSpPr>
          <p:cNvPr id="720" name="Google Shape;720;p42:notes"/>
          <p:cNvSpPr>
            <a:spLocks noGrp="1" noRot="1" noChangeAspect="1"/>
          </p:cNvSpPr>
          <p:nvPr>
            <p:ph type="sldImg" idx="2"/>
          </p:nvPr>
        </p:nvSpPr>
        <p:spPr>
          <a:xfrm>
            <a:off x="9520238" y="433388"/>
            <a:ext cx="2076450" cy="11684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564985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2:notes"/>
          <p:cNvSpPr txBox="1">
            <a:spLocks noGrp="1"/>
          </p:cNvSpPr>
          <p:nvPr>
            <p:ph type="body" idx="1"/>
          </p:nvPr>
        </p:nvSpPr>
        <p:spPr>
          <a:xfrm>
            <a:off x="2109878" y="1667127"/>
            <a:ext cx="16892588" cy="1363419"/>
          </a:xfrm>
          <a:prstGeom prst="rect">
            <a:avLst/>
          </a:prstGeom>
        </p:spPr>
        <p:txBody>
          <a:bodyPr spcFirstLastPara="1" wrap="square" lIns="93107" tIns="46541" rIns="93107" bIns="46541" anchor="t" anchorCtr="0">
            <a:noAutofit/>
          </a:bodyPr>
          <a:lstStyle/>
          <a:p>
            <a:pPr marL="0" indent="0">
              <a:spcBef>
                <a:spcPts val="367"/>
              </a:spcBef>
            </a:pPr>
            <a:endParaRPr>
              <a:uFillTx/>
            </a:endParaRPr>
          </a:p>
        </p:txBody>
      </p:sp>
      <p:sp>
        <p:nvSpPr>
          <p:cNvPr id="183" name="Google Shape;183;p2:notes"/>
          <p:cNvSpPr>
            <a:spLocks noGrp="1" noRot="1" noChangeAspect="1"/>
          </p:cNvSpPr>
          <p:nvPr>
            <p:ph type="sldImg" idx="2"/>
          </p:nvPr>
        </p:nvSpPr>
        <p:spPr>
          <a:xfrm>
            <a:off x="9520238" y="433388"/>
            <a:ext cx="2076450" cy="11684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356287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4:notes"/>
          <p:cNvSpPr txBox="1">
            <a:spLocks noGrp="1"/>
          </p:cNvSpPr>
          <p:nvPr>
            <p:ph type="body" idx="1"/>
          </p:nvPr>
        </p:nvSpPr>
        <p:spPr>
          <a:xfrm>
            <a:off x="1955413" y="1697381"/>
            <a:ext cx="15655881" cy="1388162"/>
          </a:xfrm>
          <a:prstGeom prst="rect">
            <a:avLst/>
          </a:prstGeom>
        </p:spPr>
        <p:txBody>
          <a:bodyPr spcFirstLastPara="1" wrap="square" lIns="93107" tIns="46541" rIns="93107" bIns="46541" anchor="t" anchorCtr="0">
            <a:noAutofit/>
          </a:bodyPr>
          <a:lstStyle/>
          <a:p>
            <a:pPr marL="0" indent="0">
              <a:spcBef>
                <a:spcPts val="367"/>
              </a:spcBef>
            </a:pPr>
            <a:endParaRPr dirty="0">
              <a:uFillTx/>
            </a:endParaRPr>
          </a:p>
        </p:txBody>
      </p:sp>
      <p:sp>
        <p:nvSpPr>
          <p:cNvPr id="201" name="Google Shape;201;p4:notes"/>
          <p:cNvSpPr>
            <a:spLocks noGrp="1" noRot="1" noChangeAspect="1"/>
          </p:cNvSpPr>
          <p:nvPr>
            <p:ph type="sldImg" idx="2"/>
          </p:nvPr>
        </p:nvSpPr>
        <p:spPr>
          <a:xfrm>
            <a:off x="8728075" y="441325"/>
            <a:ext cx="2114550" cy="118903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98038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1" name="Google Shape;381;p18:notes"/>
          <p:cNvSpPr txBox="1">
            <a:spLocks noGrp="1"/>
          </p:cNvSpPr>
          <p:nvPr>
            <p:ph type="body" idx="1"/>
          </p:nvPr>
        </p:nvSpPr>
        <p:spPr>
          <a:xfrm>
            <a:off x="2109878" y="1667127"/>
            <a:ext cx="16892588" cy="1363419"/>
          </a:xfrm>
          <a:prstGeom prst="rect">
            <a:avLst/>
          </a:prstGeom>
        </p:spPr>
        <p:txBody>
          <a:bodyPr spcFirstLastPara="1" wrap="square" lIns="93107" tIns="46541" rIns="93107" bIns="46541" anchor="t" anchorCtr="0">
            <a:noAutofit/>
          </a:bodyPr>
          <a:lstStyle/>
          <a:p>
            <a:pPr marL="0" indent="0">
              <a:spcBef>
                <a:spcPts val="367"/>
              </a:spcBef>
            </a:pPr>
            <a:endParaRPr>
              <a:uFillTx/>
            </a:endParaRPr>
          </a:p>
        </p:txBody>
      </p:sp>
      <p:sp>
        <p:nvSpPr>
          <p:cNvPr id="382" name="Google Shape;382;p18:notes"/>
          <p:cNvSpPr>
            <a:spLocks noGrp="1" noRot="1" noChangeAspect="1"/>
          </p:cNvSpPr>
          <p:nvPr>
            <p:ph type="sldImg" idx="2"/>
          </p:nvPr>
        </p:nvSpPr>
        <p:spPr>
          <a:xfrm>
            <a:off x="9520238" y="433388"/>
            <a:ext cx="2076450" cy="11684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337075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14:notes"/>
          <p:cNvSpPr txBox="1">
            <a:spLocks noGrp="1"/>
          </p:cNvSpPr>
          <p:nvPr>
            <p:ph type="body" idx="1"/>
          </p:nvPr>
        </p:nvSpPr>
        <p:spPr>
          <a:xfrm>
            <a:off x="2109878" y="1667127"/>
            <a:ext cx="16892588" cy="1363419"/>
          </a:xfrm>
          <a:prstGeom prst="rect">
            <a:avLst/>
          </a:prstGeom>
        </p:spPr>
        <p:txBody>
          <a:bodyPr spcFirstLastPara="1" wrap="square" lIns="93107" tIns="46541" rIns="93107" bIns="46541" anchor="t" anchorCtr="0">
            <a:noAutofit/>
          </a:bodyPr>
          <a:lstStyle/>
          <a:p>
            <a:pPr marL="0" indent="0">
              <a:spcBef>
                <a:spcPts val="367"/>
              </a:spcBef>
            </a:pPr>
            <a:endParaRPr>
              <a:uFillTx/>
            </a:endParaRPr>
          </a:p>
        </p:txBody>
      </p:sp>
      <p:sp>
        <p:nvSpPr>
          <p:cNvPr id="308" name="Google Shape;308;p14:notes"/>
          <p:cNvSpPr>
            <a:spLocks noGrp="1" noRot="1" noChangeAspect="1"/>
          </p:cNvSpPr>
          <p:nvPr>
            <p:ph type="sldImg" idx="2"/>
          </p:nvPr>
        </p:nvSpPr>
        <p:spPr>
          <a:xfrm>
            <a:off x="9520238" y="433388"/>
            <a:ext cx="2076450" cy="11684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060357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0E55443-6384-4377-AFA2-1FBA2570E7E8}" type="slidenum">
              <a:rPr kumimoji="1" lang="ja-JP" altLang="en-US" smtClean="0">
                <a:uFillTx/>
              </a:rPr>
              <a:t>16</a:t>
            </a:fld>
            <a:endParaRPr kumimoji="1" lang="ja-JP" altLang="en-US">
              <a:uFillTx/>
            </a:endParaRPr>
          </a:p>
        </p:txBody>
      </p:sp>
    </p:spTree>
    <p:extLst>
      <p:ext uri="{BB962C8B-B14F-4D97-AF65-F5344CB8AC3E}">
        <p14:creationId xmlns:p14="http://schemas.microsoft.com/office/powerpoint/2010/main" val="4848385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Shape 660"/>
        <p:cNvGrpSpPr/>
        <p:nvPr/>
      </p:nvGrpSpPr>
      <p:grpSpPr>
        <a:xfrm>
          <a:off x="0" y="0"/>
          <a:ext cx="0" cy="0"/>
          <a:chOff x="0" y="0"/>
          <a:chExt cx="0" cy="0"/>
        </a:xfrm>
      </p:grpSpPr>
      <p:sp>
        <p:nvSpPr>
          <p:cNvPr id="661" name="Google Shape;661;p43:notes"/>
          <p:cNvSpPr txBox="1">
            <a:spLocks noGrp="1"/>
          </p:cNvSpPr>
          <p:nvPr>
            <p:ph type="body" idx="1"/>
          </p:nvPr>
        </p:nvSpPr>
        <p:spPr>
          <a:xfrm>
            <a:off x="2109878" y="1667127"/>
            <a:ext cx="16892588" cy="1363419"/>
          </a:xfrm>
          <a:prstGeom prst="rect">
            <a:avLst/>
          </a:prstGeom>
        </p:spPr>
        <p:txBody>
          <a:bodyPr spcFirstLastPara="1" wrap="square" lIns="93107" tIns="46541" rIns="93107" bIns="46541" anchor="t" anchorCtr="0">
            <a:noAutofit/>
          </a:bodyPr>
          <a:lstStyle/>
          <a:p>
            <a:pPr marL="0" indent="0">
              <a:spcBef>
                <a:spcPts val="367"/>
              </a:spcBef>
            </a:pPr>
            <a:endParaRPr>
              <a:uFillTx/>
            </a:endParaRPr>
          </a:p>
        </p:txBody>
      </p:sp>
      <p:sp>
        <p:nvSpPr>
          <p:cNvPr id="662" name="Google Shape;662;p43:notes"/>
          <p:cNvSpPr>
            <a:spLocks noGrp="1" noRot="1" noChangeAspect="1"/>
          </p:cNvSpPr>
          <p:nvPr>
            <p:ph type="sldImg" idx="2"/>
          </p:nvPr>
        </p:nvSpPr>
        <p:spPr>
          <a:xfrm>
            <a:off x="9520238" y="433388"/>
            <a:ext cx="2076450" cy="11684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083268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0"/>
        <p:cNvGrpSpPr/>
        <p:nvPr/>
      </p:nvGrpSpPr>
      <p:grpSpPr>
        <a:xfrm>
          <a:off x="0" y="0"/>
          <a:ext cx="0" cy="0"/>
          <a:chOff x="0" y="0"/>
          <a:chExt cx="0" cy="0"/>
        </a:xfrm>
      </p:grpSpPr>
      <p:sp>
        <p:nvSpPr>
          <p:cNvPr id="661" name="Google Shape;661;p43:notes"/>
          <p:cNvSpPr txBox="1">
            <a:spLocks noGrp="1"/>
          </p:cNvSpPr>
          <p:nvPr>
            <p:ph type="body" idx="1"/>
          </p:nvPr>
        </p:nvSpPr>
        <p:spPr>
          <a:xfrm>
            <a:off x="2109878" y="1667127"/>
            <a:ext cx="16892588" cy="1363419"/>
          </a:xfrm>
          <a:prstGeom prst="rect">
            <a:avLst/>
          </a:prstGeom>
        </p:spPr>
        <p:txBody>
          <a:bodyPr spcFirstLastPara="1" wrap="square" lIns="93107" tIns="46541" rIns="93107" bIns="46541" anchor="t" anchorCtr="0">
            <a:noAutofit/>
          </a:bodyPr>
          <a:lstStyle/>
          <a:p>
            <a:pPr marL="0" indent="0">
              <a:spcBef>
                <a:spcPts val="367"/>
              </a:spcBef>
            </a:pPr>
            <a:endParaRPr/>
          </a:p>
        </p:txBody>
      </p:sp>
      <p:sp>
        <p:nvSpPr>
          <p:cNvPr id="662" name="Google Shape;662;p43:notes"/>
          <p:cNvSpPr>
            <a:spLocks noGrp="1" noRot="1" noChangeAspect="1"/>
          </p:cNvSpPr>
          <p:nvPr>
            <p:ph type="sldImg" idx="2"/>
          </p:nvPr>
        </p:nvSpPr>
        <p:spPr>
          <a:xfrm>
            <a:off x="9520238" y="433388"/>
            <a:ext cx="2076450" cy="11684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75840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0"/>
        <p:cNvGrpSpPr/>
        <p:nvPr/>
      </p:nvGrpSpPr>
      <p:grpSpPr>
        <a:xfrm>
          <a:off x="0" y="0"/>
          <a:ext cx="0" cy="0"/>
          <a:chOff x="0" y="0"/>
          <a:chExt cx="0" cy="0"/>
        </a:xfrm>
      </p:grpSpPr>
      <p:sp>
        <p:nvSpPr>
          <p:cNvPr id="661" name="Google Shape;661;p43:notes"/>
          <p:cNvSpPr txBox="1">
            <a:spLocks noGrp="1"/>
          </p:cNvSpPr>
          <p:nvPr>
            <p:ph type="body" idx="1"/>
          </p:nvPr>
        </p:nvSpPr>
        <p:spPr>
          <a:xfrm>
            <a:off x="2109878" y="1667127"/>
            <a:ext cx="16892588" cy="1363419"/>
          </a:xfrm>
          <a:prstGeom prst="rect">
            <a:avLst/>
          </a:prstGeom>
        </p:spPr>
        <p:txBody>
          <a:bodyPr spcFirstLastPara="1" wrap="square" lIns="93107" tIns="46541" rIns="93107" bIns="46541" anchor="t" anchorCtr="0">
            <a:noAutofit/>
          </a:bodyPr>
          <a:lstStyle/>
          <a:p>
            <a:pPr marL="0" indent="0">
              <a:spcBef>
                <a:spcPts val="367"/>
              </a:spcBef>
            </a:pPr>
            <a:endParaRPr/>
          </a:p>
        </p:txBody>
      </p:sp>
      <p:sp>
        <p:nvSpPr>
          <p:cNvPr id="662" name="Google Shape;662;p43:notes"/>
          <p:cNvSpPr>
            <a:spLocks noGrp="1" noRot="1" noChangeAspect="1"/>
          </p:cNvSpPr>
          <p:nvPr>
            <p:ph type="sldImg" idx="2"/>
          </p:nvPr>
        </p:nvSpPr>
        <p:spPr>
          <a:xfrm>
            <a:off x="9520238" y="433388"/>
            <a:ext cx="2076450" cy="11684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617215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uFillTx/>
              </a:defRPr>
            </a:lvl1pPr>
          </a:lstStyle>
          <a:p>
            <a:r>
              <a:rPr kumimoji="1" lang="ja-JP" altLang="en-US">
                <a:uFillTx/>
              </a:rPr>
              <a:t>マスター タイトルの書式設定</a:t>
            </a:r>
          </a:p>
        </p:txBody>
      </p:sp>
      <p:sp>
        <p:nvSpPr>
          <p:cNvPr id="3" name="サブタイトル 2"/>
          <p:cNvSpPr>
            <a:spLocks noGrp="1"/>
          </p:cNvSpPr>
          <p:nvPr>
            <p:ph type="subTitle" idx="1"/>
          </p:nvPr>
        </p:nvSpPr>
        <p:spPr>
          <a:xfrm>
            <a:off x="1524000" y="3602037"/>
            <a:ext cx="9144000" cy="1655763"/>
          </a:xfrm>
        </p:spPr>
        <p:txBody>
          <a:bodyPr/>
          <a:lstStyle>
            <a:lvl1pPr marL="0" indent="0" algn="ctr">
              <a:buNone/>
              <a:defRPr sz="2400">
                <a:uFillTx/>
              </a:defRPr>
            </a:lvl1pPr>
            <a:lvl2pPr marL="456735" indent="0" algn="ctr">
              <a:buNone/>
              <a:defRPr sz="2000">
                <a:uFillTx/>
              </a:defRPr>
            </a:lvl2pPr>
            <a:lvl3pPr marL="913516" indent="0" algn="ctr">
              <a:buNone/>
              <a:defRPr sz="1900">
                <a:uFillTx/>
              </a:defRPr>
            </a:lvl3pPr>
            <a:lvl4pPr marL="1370274" indent="0" algn="ctr">
              <a:buNone/>
              <a:defRPr sz="1600">
                <a:uFillTx/>
              </a:defRPr>
            </a:lvl4pPr>
            <a:lvl5pPr marL="1827032" indent="0" algn="ctr">
              <a:buNone/>
              <a:defRPr sz="1600">
                <a:uFillTx/>
              </a:defRPr>
            </a:lvl5pPr>
            <a:lvl6pPr marL="2283814" indent="0" algn="ctr">
              <a:buNone/>
              <a:defRPr sz="1600">
                <a:uFillTx/>
              </a:defRPr>
            </a:lvl6pPr>
            <a:lvl7pPr marL="2740546" indent="0" algn="ctr">
              <a:buNone/>
              <a:defRPr sz="1600">
                <a:uFillTx/>
              </a:defRPr>
            </a:lvl7pPr>
            <a:lvl8pPr marL="3197280" indent="0" algn="ctr">
              <a:buNone/>
              <a:defRPr sz="1600">
                <a:uFillTx/>
              </a:defRPr>
            </a:lvl8pPr>
            <a:lvl9pPr marL="3654015" indent="0" algn="ctr">
              <a:buNone/>
              <a:defRPr sz="1600">
                <a:uFillTx/>
              </a:defRPr>
            </a:lvl9pPr>
          </a:lstStyle>
          <a:p>
            <a:r>
              <a:rPr kumimoji="1" lang="ja-JP" altLang="en-US">
                <a:uFillTx/>
              </a:rPr>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uFillTx/>
            </a:endParaRPr>
          </a:p>
        </p:txBody>
      </p:sp>
      <p:sp>
        <p:nvSpPr>
          <p:cNvPr id="5" name="フッター プレースホルダー 4"/>
          <p:cNvSpPr>
            <a:spLocks noGrp="1"/>
          </p:cNvSpPr>
          <p:nvPr>
            <p:ph type="ftr" sz="quarter" idx="11"/>
          </p:nvPr>
        </p:nvSpPr>
        <p:spPr/>
        <p:txBody>
          <a:bodyPr/>
          <a:lstStyle/>
          <a:p>
            <a:endParaRPr kumimoji="1" lang="ja-JP" altLang="en-US">
              <a:uFillTx/>
            </a:endParaRPr>
          </a:p>
        </p:txBody>
      </p:sp>
      <p:sp>
        <p:nvSpPr>
          <p:cNvPr id="6" name="スライド番号プレースホルダー 5"/>
          <p:cNvSpPr>
            <a:spLocks noGrp="1"/>
          </p:cNvSpPr>
          <p:nvPr>
            <p:ph type="sldNum" sz="quarter" idx="12"/>
          </p:nvPr>
        </p:nvSpPr>
        <p:spPr/>
        <p:txBody>
          <a:bodyPr/>
          <a:lstStyle/>
          <a:p>
            <a:fld id="{E5CB4100-3711-46EF-ADEE-C55C0E50F573}" type="slidenum">
              <a:rPr kumimoji="1" lang="ja-JP" altLang="en-US" smtClean="0">
                <a:uFillTx/>
              </a:rPr>
              <a:t>‹#›</a:t>
            </a:fld>
            <a:endParaRPr kumimoji="1" lang="ja-JP" altLang="en-US">
              <a:uFillTx/>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 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10"/>
          </p:nvPr>
        </p:nvSpPr>
        <p:spPr/>
        <p:txBody>
          <a:bodyPr/>
          <a:lstStyle/>
          <a:p>
            <a:endParaRPr kumimoji="1" lang="ja-JP" altLang="en-US">
              <a:uFillTx/>
            </a:endParaRPr>
          </a:p>
        </p:txBody>
      </p:sp>
      <p:sp>
        <p:nvSpPr>
          <p:cNvPr id="5" name="フッター プレースホルダー 4"/>
          <p:cNvSpPr>
            <a:spLocks noGrp="1"/>
          </p:cNvSpPr>
          <p:nvPr>
            <p:ph type="ftr" sz="quarter" idx="11"/>
          </p:nvPr>
        </p:nvSpPr>
        <p:spPr/>
        <p:txBody>
          <a:bodyPr/>
          <a:lstStyle/>
          <a:p>
            <a:endParaRPr kumimoji="1" lang="ja-JP" altLang="en-US">
              <a:uFillTx/>
            </a:endParaRPr>
          </a:p>
        </p:txBody>
      </p:sp>
      <p:sp>
        <p:nvSpPr>
          <p:cNvPr id="6" name="スライド番号プレースホルダー 5"/>
          <p:cNvSpPr>
            <a:spLocks noGrp="1"/>
          </p:cNvSpPr>
          <p:nvPr>
            <p:ph type="sldNum" sz="quarter" idx="12"/>
          </p:nvPr>
        </p:nvSpPr>
        <p:spPr/>
        <p:txBody>
          <a:bodyPr/>
          <a:lstStyle/>
          <a:p>
            <a:fld id="{E5CB4100-3711-46EF-ADEE-C55C0E50F573}" type="slidenum">
              <a:rPr kumimoji="1" lang="ja-JP" altLang="en-US" smtClean="0">
                <a:uFillTx/>
              </a:rPr>
              <a:t>‹#›</a:t>
            </a:fld>
            <a:endParaRPr kumimoji="1" lang="ja-JP" altLang="en-US">
              <a:uFillTx/>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uFillTx/>
              </a:rPr>
              <a:t>マスター タイトルの書式設定</a:t>
            </a:r>
          </a:p>
        </p:txBody>
      </p:sp>
      <p:sp>
        <p:nvSpPr>
          <p:cNvPr id="3" name="テキスト プレースホルダー 2"/>
          <p:cNvSpPr>
            <a:spLocks noGrp="1"/>
          </p:cNvSpPr>
          <p:nvPr>
            <p:ph type="body" idx="1"/>
          </p:nvPr>
        </p:nvSpPr>
        <p:spPr>
          <a:xfrm>
            <a:off x="839789" y="1681163"/>
            <a:ext cx="5157787" cy="823912"/>
          </a:xfrm>
        </p:spPr>
        <p:txBody>
          <a:bodyPr anchor="b"/>
          <a:lstStyle>
            <a:lvl1pPr marL="0" indent="0">
              <a:buNone/>
              <a:defRPr sz="2400" b="1">
                <a:uFillTx/>
              </a:defRPr>
            </a:lvl1pPr>
            <a:lvl2pPr marL="456735" indent="0">
              <a:buNone/>
              <a:defRPr sz="2000" b="1">
                <a:uFillTx/>
              </a:defRPr>
            </a:lvl2pPr>
            <a:lvl3pPr marL="913516" indent="0">
              <a:buNone/>
              <a:defRPr sz="1900" b="1">
                <a:uFillTx/>
              </a:defRPr>
            </a:lvl3pPr>
            <a:lvl4pPr marL="1370274" indent="0">
              <a:buNone/>
              <a:defRPr sz="1600" b="1">
                <a:uFillTx/>
              </a:defRPr>
            </a:lvl4pPr>
            <a:lvl5pPr marL="1827032" indent="0">
              <a:buNone/>
              <a:defRPr sz="1600" b="1">
                <a:uFillTx/>
              </a:defRPr>
            </a:lvl5pPr>
            <a:lvl6pPr marL="2283814" indent="0">
              <a:buNone/>
              <a:defRPr sz="1600" b="1">
                <a:uFillTx/>
              </a:defRPr>
            </a:lvl6pPr>
            <a:lvl7pPr marL="2740546" indent="0">
              <a:buNone/>
              <a:defRPr sz="1600" b="1">
                <a:uFillTx/>
              </a:defRPr>
            </a:lvl7pPr>
            <a:lvl8pPr marL="3197280" indent="0">
              <a:buNone/>
              <a:defRPr sz="1600" b="1">
                <a:uFillTx/>
              </a:defRPr>
            </a:lvl8pPr>
            <a:lvl9pPr marL="3654015" indent="0">
              <a:buNone/>
              <a:defRPr sz="1600" b="1">
                <a:uFillTx/>
              </a:defRPr>
            </a:lvl9pPr>
          </a:lstStyle>
          <a:p>
            <a:pPr lvl="0"/>
            <a:r>
              <a:rPr kumimoji="1" lang="ja-JP" altLang="en-US">
                <a:uFillTx/>
              </a:rPr>
              <a:t>マスター テキストの書式設定</a:t>
            </a:r>
          </a:p>
        </p:txBody>
      </p:sp>
      <p:sp>
        <p:nvSpPr>
          <p:cNvPr id="4" name="コンテンツ プレースホルダー 3"/>
          <p:cNvSpPr>
            <a:spLocks noGrp="1"/>
          </p:cNvSpPr>
          <p:nvPr>
            <p:ph sz="half" idx="2"/>
          </p:nvPr>
        </p:nvSpPr>
        <p:spPr>
          <a:xfrm>
            <a:off x="839789" y="2505075"/>
            <a:ext cx="5157787" cy="3684588"/>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5" name="テキスト プレースホルダー 4"/>
          <p:cNvSpPr>
            <a:spLocks noGrp="1"/>
          </p:cNvSpPr>
          <p:nvPr>
            <p:ph type="body" sz="quarter" idx="3"/>
          </p:nvPr>
        </p:nvSpPr>
        <p:spPr>
          <a:xfrm>
            <a:off x="6172203" y="1681163"/>
            <a:ext cx="5183188" cy="823912"/>
          </a:xfrm>
        </p:spPr>
        <p:txBody>
          <a:bodyPr anchor="b"/>
          <a:lstStyle>
            <a:lvl1pPr marL="0" indent="0">
              <a:buNone/>
              <a:defRPr sz="2400" b="1">
                <a:uFillTx/>
              </a:defRPr>
            </a:lvl1pPr>
            <a:lvl2pPr marL="456735" indent="0">
              <a:buNone/>
              <a:defRPr sz="2000" b="1">
                <a:uFillTx/>
              </a:defRPr>
            </a:lvl2pPr>
            <a:lvl3pPr marL="913516" indent="0">
              <a:buNone/>
              <a:defRPr sz="1900" b="1">
                <a:uFillTx/>
              </a:defRPr>
            </a:lvl3pPr>
            <a:lvl4pPr marL="1370274" indent="0">
              <a:buNone/>
              <a:defRPr sz="1600" b="1">
                <a:uFillTx/>
              </a:defRPr>
            </a:lvl4pPr>
            <a:lvl5pPr marL="1827032" indent="0">
              <a:buNone/>
              <a:defRPr sz="1600" b="1">
                <a:uFillTx/>
              </a:defRPr>
            </a:lvl5pPr>
            <a:lvl6pPr marL="2283814" indent="0">
              <a:buNone/>
              <a:defRPr sz="1600" b="1">
                <a:uFillTx/>
              </a:defRPr>
            </a:lvl6pPr>
            <a:lvl7pPr marL="2740546" indent="0">
              <a:buNone/>
              <a:defRPr sz="1600" b="1">
                <a:uFillTx/>
              </a:defRPr>
            </a:lvl7pPr>
            <a:lvl8pPr marL="3197280" indent="0">
              <a:buNone/>
              <a:defRPr sz="1600" b="1">
                <a:uFillTx/>
              </a:defRPr>
            </a:lvl8pPr>
            <a:lvl9pPr marL="3654015" indent="0">
              <a:buNone/>
              <a:defRPr sz="1600" b="1">
                <a:uFillTx/>
              </a:defRPr>
            </a:lvl9pPr>
          </a:lstStyle>
          <a:p>
            <a:pPr lvl="0"/>
            <a:r>
              <a:rPr kumimoji="1" lang="ja-JP" altLang="en-US">
                <a:uFillTx/>
              </a:rPr>
              <a:t>マスター テキストの書式設定</a:t>
            </a:r>
          </a:p>
        </p:txBody>
      </p:sp>
      <p:sp>
        <p:nvSpPr>
          <p:cNvPr id="6" name="コンテンツ プレースホルダー 5"/>
          <p:cNvSpPr>
            <a:spLocks noGrp="1"/>
          </p:cNvSpPr>
          <p:nvPr>
            <p:ph sz="quarter" idx="4"/>
          </p:nvPr>
        </p:nvSpPr>
        <p:spPr>
          <a:xfrm>
            <a:off x="6172203" y="2505075"/>
            <a:ext cx="5183188" cy="3684588"/>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7" name="日付プレースホルダー 6"/>
          <p:cNvSpPr>
            <a:spLocks noGrp="1"/>
          </p:cNvSpPr>
          <p:nvPr>
            <p:ph type="dt" sz="half" idx="10"/>
          </p:nvPr>
        </p:nvSpPr>
        <p:spPr/>
        <p:txBody>
          <a:bodyPr/>
          <a:lstStyle/>
          <a:p>
            <a:endParaRPr lang="ja-JP" altLang="en-US">
              <a:solidFill>
                <a:srgbClr val="000000">
                  <a:tint val="75000"/>
                </a:srgbClr>
              </a:solidFill>
              <a:uFillTx/>
            </a:endParaRPr>
          </a:p>
        </p:txBody>
      </p:sp>
      <p:sp>
        <p:nvSpPr>
          <p:cNvPr id="8" name="フッター プレースホルダー 7"/>
          <p:cNvSpPr>
            <a:spLocks noGrp="1"/>
          </p:cNvSpPr>
          <p:nvPr>
            <p:ph type="ftr" sz="quarter" idx="11"/>
          </p:nvPr>
        </p:nvSpPr>
        <p:spPr/>
        <p:txBody>
          <a:bodyPr/>
          <a:lstStyle/>
          <a:p>
            <a:endParaRPr lang="ja-JP" altLang="en-US">
              <a:solidFill>
                <a:srgbClr val="000000">
                  <a:tint val="75000"/>
                </a:srgbClr>
              </a:solidFill>
              <a:uFillTx/>
            </a:endParaRPr>
          </a:p>
        </p:txBody>
      </p:sp>
      <p:sp>
        <p:nvSpPr>
          <p:cNvPr id="9" name="スライド番号プレースホルダー 8"/>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日付プレースホルダー 2"/>
          <p:cNvSpPr>
            <a:spLocks noGrp="1"/>
          </p:cNvSpPr>
          <p:nvPr>
            <p:ph type="dt" sz="half" idx="10"/>
          </p:nvPr>
        </p:nvSpPr>
        <p:spPr/>
        <p:txBody>
          <a:bodyPr/>
          <a:lstStyle/>
          <a:p>
            <a:endParaRPr lang="ja-JP" altLang="en-US">
              <a:solidFill>
                <a:srgbClr val="000000">
                  <a:tint val="75000"/>
                </a:srgbClr>
              </a:solidFill>
              <a:uFillTx/>
            </a:endParaRPr>
          </a:p>
        </p:txBody>
      </p:sp>
      <p:sp>
        <p:nvSpPr>
          <p:cNvPr id="4" name="フッター プレースホルダー 3"/>
          <p:cNvSpPr>
            <a:spLocks noGrp="1"/>
          </p:cNvSpPr>
          <p:nvPr>
            <p:ph type="ftr" sz="quarter" idx="11"/>
          </p:nvPr>
        </p:nvSpPr>
        <p:spPr/>
        <p:txBody>
          <a:bodyPr/>
          <a:lstStyle/>
          <a:p>
            <a:endParaRPr lang="ja-JP" altLang="en-US">
              <a:solidFill>
                <a:srgbClr val="000000">
                  <a:tint val="75000"/>
                </a:srgbClr>
              </a:solidFill>
              <a:uFillTx/>
            </a:endParaRPr>
          </a:p>
        </p:txBody>
      </p:sp>
      <p:sp>
        <p:nvSpPr>
          <p:cNvPr id="5" name="スライド番号プレースホルダー 4"/>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lang="ja-JP" altLang="en-US">
              <a:solidFill>
                <a:srgbClr val="000000">
                  <a:tint val="75000"/>
                </a:srgbClr>
              </a:solidFill>
              <a:uFillTx/>
            </a:endParaRPr>
          </a:p>
        </p:txBody>
      </p:sp>
      <p:sp>
        <p:nvSpPr>
          <p:cNvPr id="3" name="フッター プレースホルダー 2"/>
          <p:cNvSpPr>
            <a:spLocks noGrp="1"/>
          </p:cNvSpPr>
          <p:nvPr>
            <p:ph type="ftr" sz="quarter" idx="11"/>
          </p:nvPr>
        </p:nvSpPr>
        <p:spPr/>
        <p:txBody>
          <a:bodyPr/>
          <a:lstStyle/>
          <a:p>
            <a:endParaRPr lang="ja-JP" altLang="en-US">
              <a:solidFill>
                <a:srgbClr val="000000">
                  <a:tint val="75000"/>
                </a:srgbClr>
              </a:solidFill>
              <a:uFillTx/>
            </a:endParaRPr>
          </a:p>
        </p:txBody>
      </p:sp>
      <p:sp>
        <p:nvSpPr>
          <p:cNvPr id="4" name="スライド番号プレースホルダー 3"/>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uFillTx/>
              </a:defRPr>
            </a:lvl1pPr>
          </a:lstStyle>
          <a:p>
            <a:r>
              <a:rPr kumimoji="1" lang="ja-JP" altLang="en-US">
                <a:uFillTx/>
              </a:rPr>
              <a:t>マスター タイトルの書式設定</a:t>
            </a:r>
          </a:p>
        </p:txBody>
      </p:sp>
      <p:sp>
        <p:nvSpPr>
          <p:cNvPr id="3" name="コンテンツ プレースホルダー 2"/>
          <p:cNvSpPr>
            <a:spLocks noGrp="1"/>
          </p:cNvSpPr>
          <p:nvPr>
            <p:ph idx="1"/>
          </p:nvPr>
        </p:nvSpPr>
        <p:spPr>
          <a:xfrm>
            <a:off x="5183188" y="987477"/>
            <a:ext cx="6172200" cy="4873625"/>
          </a:xfrm>
        </p:spPr>
        <p:txBody>
          <a:bodyPr/>
          <a:lstStyle>
            <a:lvl1pPr>
              <a:defRPr sz="3200">
                <a:uFillTx/>
              </a:defRPr>
            </a:lvl1pPr>
            <a:lvl2pPr>
              <a:defRPr sz="2800">
                <a:uFillTx/>
              </a:defRPr>
            </a:lvl2pPr>
            <a:lvl3pPr>
              <a:defRPr sz="2400">
                <a:uFillTx/>
              </a:defRPr>
            </a:lvl3pPr>
            <a:lvl4pPr>
              <a:defRPr sz="2000">
                <a:uFillTx/>
              </a:defRPr>
            </a:lvl4pPr>
            <a:lvl5pPr>
              <a:defRPr sz="2000">
                <a:uFillTx/>
              </a:defRPr>
            </a:lvl5pPr>
            <a:lvl6pPr>
              <a:defRPr sz="2000">
                <a:uFillTx/>
              </a:defRPr>
            </a:lvl6pPr>
            <a:lvl7pPr>
              <a:defRPr sz="2000">
                <a:uFillTx/>
              </a:defRPr>
            </a:lvl7pPr>
            <a:lvl8pPr>
              <a:defRPr sz="2000">
                <a:uFillTx/>
              </a:defRPr>
            </a:lvl8pPr>
            <a:lvl9pPr>
              <a:defRPr sz="2000">
                <a:uFillTx/>
              </a:defRPr>
            </a:lvl9p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テキスト プレースホルダー 3"/>
          <p:cNvSpPr>
            <a:spLocks noGrp="1"/>
          </p:cNvSpPr>
          <p:nvPr>
            <p:ph type="body" sz="half" idx="2"/>
          </p:nvPr>
        </p:nvSpPr>
        <p:spPr>
          <a:xfrm>
            <a:off x="839788" y="2057403"/>
            <a:ext cx="3932237" cy="3811588"/>
          </a:xfrm>
        </p:spPr>
        <p:txBody>
          <a:bodyPr/>
          <a:lstStyle>
            <a:lvl1pPr marL="0" indent="0">
              <a:buNone/>
              <a:defRPr sz="1600">
                <a:uFillTx/>
              </a:defRPr>
            </a:lvl1pPr>
            <a:lvl2pPr marL="456735" indent="0">
              <a:buNone/>
              <a:defRPr sz="1500">
                <a:uFillTx/>
              </a:defRPr>
            </a:lvl2pPr>
            <a:lvl3pPr marL="913516" indent="0">
              <a:buNone/>
              <a:defRPr sz="1200">
                <a:uFillTx/>
              </a:defRPr>
            </a:lvl3pPr>
            <a:lvl4pPr marL="1370274" indent="0">
              <a:buNone/>
              <a:defRPr sz="1100">
                <a:uFillTx/>
              </a:defRPr>
            </a:lvl4pPr>
            <a:lvl5pPr marL="1827032" indent="0">
              <a:buNone/>
              <a:defRPr sz="1100">
                <a:uFillTx/>
              </a:defRPr>
            </a:lvl5pPr>
            <a:lvl6pPr marL="2283814" indent="0">
              <a:buNone/>
              <a:defRPr sz="1100">
                <a:uFillTx/>
              </a:defRPr>
            </a:lvl6pPr>
            <a:lvl7pPr marL="2740546" indent="0">
              <a:buNone/>
              <a:defRPr sz="1100">
                <a:uFillTx/>
              </a:defRPr>
            </a:lvl7pPr>
            <a:lvl8pPr marL="3197280" indent="0">
              <a:buNone/>
              <a:defRPr sz="1100">
                <a:uFillTx/>
              </a:defRPr>
            </a:lvl8pPr>
            <a:lvl9pPr marL="3654015" indent="0">
              <a:buNone/>
              <a:defRPr sz="1100">
                <a:uFillTx/>
              </a:defRPr>
            </a:lvl9pPr>
          </a:lstStyle>
          <a:p>
            <a:pPr lvl="0"/>
            <a:r>
              <a:rPr kumimoji="1" lang="ja-JP" altLang="en-US">
                <a:uFillTx/>
              </a:rPr>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srgbClr val="000000">
                  <a:tint val="75000"/>
                </a:srgbClr>
              </a:solidFill>
              <a:uFillTx/>
            </a:endParaRPr>
          </a:p>
        </p:txBody>
      </p:sp>
      <p:sp>
        <p:nvSpPr>
          <p:cNvPr id="6" name="フッター プレースホルダー 5"/>
          <p:cNvSpPr>
            <a:spLocks noGrp="1"/>
          </p:cNvSpPr>
          <p:nvPr>
            <p:ph type="ftr" sz="quarter" idx="11"/>
          </p:nvPr>
        </p:nvSpPr>
        <p:spPr/>
        <p:txBody>
          <a:bodyPr/>
          <a:lstStyle/>
          <a:p>
            <a:endParaRPr lang="ja-JP" altLang="en-US">
              <a:solidFill>
                <a:srgbClr val="000000">
                  <a:tint val="75000"/>
                </a:srgbClr>
              </a:solidFill>
              <a:uFillTx/>
            </a:endParaRPr>
          </a:p>
        </p:txBody>
      </p:sp>
      <p:sp>
        <p:nvSpPr>
          <p:cNvPr id="7" name="スライド番号プレースホルダー 6"/>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uFillTx/>
              </a:defRPr>
            </a:lvl1pPr>
          </a:lstStyle>
          <a:p>
            <a:r>
              <a:rPr kumimoji="1" lang="ja-JP" altLang="en-US">
                <a:uFillTx/>
              </a:rPr>
              <a:t>マスター タイトルの書式設定</a:t>
            </a:r>
          </a:p>
        </p:txBody>
      </p:sp>
      <p:sp>
        <p:nvSpPr>
          <p:cNvPr id="3" name="図プレースホルダー 2"/>
          <p:cNvSpPr>
            <a:spLocks noGrp="1"/>
          </p:cNvSpPr>
          <p:nvPr>
            <p:ph type="pic" idx="1"/>
          </p:nvPr>
        </p:nvSpPr>
        <p:spPr>
          <a:xfrm>
            <a:off x="5183188" y="987477"/>
            <a:ext cx="6172200" cy="4873625"/>
          </a:xfrm>
        </p:spPr>
        <p:txBody>
          <a:bodyPr/>
          <a:lstStyle>
            <a:lvl1pPr marL="0" indent="0">
              <a:buNone/>
              <a:defRPr sz="3200">
                <a:uFillTx/>
              </a:defRPr>
            </a:lvl1pPr>
            <a:lvl2pPr marL="456735" indent="0">
              <a:buNone/>
              <a:defRPr sz="2800">
                <a:uFillTx/>
              </a:defRPr>
            </a:lvl2pPr>
            <a:lvl3pPr marL="913516" indent="0">
              <a:buNone/>
              <a:defRPr sz="2400">
                <a:uFillTx/>
              </a:defRPr>
            </a:lvl3pPr>
            <a:lvl4pPr marL="1370274" indent="0">
              <a:buNone/>
              <a:defRPr sz="2000">
                <a:uFillTx/>
              </a:defRPr>
            </a:lvl4pPr>
            <a:lvl5pPr marL="1827032" indent="0">
              <a:buNone/>
              <a:defRPr sz="2000">
                <a:uFillTx/>
              </a:defRPr>
            </a:lvl5pPr>
            <a:lvl6pPr marL="2283814" indent="0">
              <a:buNone/>
              <a:defRPr sz="2000">
                <a:uFillTx/>
              </a:defRPr>
            </a:lvl6pPr>
            <a:lvl7pPr marL="2740546" indent="0">
              <a:buNone/>
              <a:defRPr sz="2000">
                <a:uFillTx/>
              </a:defRPr>
            </a:lvl7pPr>
            <a:lvl8pPr marL="3197280" indent="0">
              <a:buNone/>
              <a:defRPr sz="2000">
                <a:uFillTx/>
              </a:defRPr>
            </a:lvl8pPr>
            <a:lvl9pPr marL="3654015" indent="0">
              <a:buNone/>
              <a:defRPr sz="2000">
                <a:uFillTx/>
              </a:defRPr>
            </a:lvl9pPr>
          </a:lstStyle>
          <a:p>
            <a:endParaRPr kumimoji="1" lang="ja-JP" altLang="en-US">
              <a:uFillTx/>
            </a:endParaRPr>
          </a:p>
        </p:txBody>
      </p:sp>
      <p:sp>
        <p:nvSpPr>
          <p:cNvPr id="4" name="テキスト プレースホルダー 3"/>
          <p:cNvSpPr>
            <a:spLocks noGrp="1"/>
          </p:cNvSpPr>
          <p:nvPr>
            <p:ph type="body" sz="half" idx="2"/>
          </p:nvPr>
        </p:nvSpPr>
        <p:spPr>
          <a:xfrm>
            <a:off x="839788" y="2057403"/>
            <a:ext cx="3932237" cy="3811588"/>
          </a:xfrm>
        </p:spPr>
        <p:txBody>
          <a:bodyPr/>
          <a:lstStyle>
            <a:lvl1pPr marL="0" indent="0">
              <a:buNone/>
              <a:defRPr sz="1600">
                <a:uFillTx/>
              </a:defRPr>
            </a:lvl1pPr>
            <a:lvl2pPr marL="456735" indent="0">
              <a:buNone/>
              <a:defRPr sz="1500">
                <a:uFillTx/>
              </a:defRPr>
            </a:lvl2pPr>
            <a:lvl3pPr marL="913516" indent="0">
              <a:buNone/>
              <a:defRPr sz="1200">
                <a:uFillTx/>
              </a:defRPr>
            </a:lvl3pPr>
            <a:lvl4pPr marL="1370274" indent="0">
              <a:buNone/>
              <a:defRPr sz="1100">
                <a:uFillTx/>
              </a:defRPr>
            </a:lvl4pPr>
            <a:lvl5pPr marL="1827032" indent="0">
              <a:buNone/>
              <a:defRPr sz="1100">
                <a:uFillTx/>
              </a:defRPr>
            </a:lvl5pPr>
            <a:lvl6pPr marL="2283814" indent="0">
              <a:buNone/>
              <a:defRPr sz="1100">
                <a:uFillTx/>
              </a:defRPr>
            </a:lvl6pPr>
            <a:lvl7pPr marL="2740546" indent="0">
              <a:buNone/>
              <a:defRPr sz="1100">
                <a:uFillTx/>
              </a:defRPr>
            </a:lvl7pPr>
            <a:lvl8pPr marL="3197280" indent="0">
              <a:buNone/>
              <a:defRPr sz="1100">
                <a:uFillTx/>
              </a:defRPr>
            </a:lvl8pPr>
            <a:lvl9pPr marL="3654015" indent="0">
              <a:buNone/>
              <a:defRPr sz="1100">
                <a:uFillTx/>
              </a:defRPr>
            </a:lvl9pPr>
          </a:lstStyle>
          <a:p>
            <a:pPr lvl="0"/>
            <a:r>
              <a:rPr kumimoji="1" lang="ja-JP" altLang="en-US">
                <a:uFillTx/>
              </a:rPr>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srgbClr val="000000">
                  <a:tint val="75000"/>
                </a:srgbClr>
              </a:solidFill>
              <a:uFillTx/>
            </a:endParaRPr>
          </a:p>
        </p:txBody>
      </p:sp>
      <p:sp>
        <p:nvSpPr>
          <p:cNvPr id="6" name="フッター プレースホルダー 5"/>
          <p:cNvSpPr>
            <a:spLocks noGrp="1"/>
          </p:cNvSpPr>
          <p:nvPr>
            <p:ph type="ftr" sz="quarter" idx="11"/>
          </p:nvPr>
        </p:nvSpPr>
        <p:spPr/>
        <p:txBody>
          <a:bodyPr/>
          <a:lstStyle/>
          <a:p>
            <a:endParaRPr lang="ja-JP" altLang="en-US">
              <a:solidFill>
                <a:srgbClr val="000000">
                  <a:tint val="75000"/>
                </a:srgbClr>
              </a:solidFill>
              <a:uFillTx/>
            </a:endParaRPr>
          </a:p>
        </p:txBody>
      </p:sp>
      <p:sp>
        <p:nvSpPr>
          <p:cNvPr id="7" name="スライド番号プレースホルダー 6"/>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 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2" y="365177"/>
            <a:ext cx="2628900" cy="5811839"/>
          </a:xfrm>
        </p:spPr>
        <p:txBody>
          <a:bodyPr vert="eaVert"/>
          <a:lstStyle/>
          <a:p>
            <a:r>
              <a:rPr kumimoji="1" lang="ja-JP" altLang="en-US">
                <a:uFillTx/>
              </a:rPr>
              <a:t>マスター タイトルの書式設定</a:t>
            </a:r>
          </a:p>
        </p:txBody>
      </p:sp>
      <p:sp>
        <p:nvSpPr>
          <p:cNvPr id="3" name="縦書きテキスト プレースホルダー 2"/>
          <p:cNvSpPr>
            <a:spLocks noGrp="1"/>
          </p:cNvSpPr>
          <p:nvPr>
            <p:ph type="body" orient="vert" idx="1"/>
          </p:nvPr>
        </p:nvSpPr>
        <p:spPr>
          <a:xfrm>
            <a:off x="838203" y="365177"/>
            <a:ext cx="7734300" cy="5811839"/>
          </a:xfrm>
        </p:spPr>
        <p:txBody>
          <a:bodyPr vert="eaVert"/>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cSld name="ユーザー設定レイアウト">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838200" y="365125"/>
            <a:ext cx="10515600" cy="1325563"/>
          </a:xfrm>
          <a:prstGeom prst="rect">
            <a:avLst/>
          </a:prstGeom>
          <a:noFill/>
          <a:ln>
            <a:noFill/>
          </a:ln>
        </p:spPr>
        <p:txBody>
          <a:bodyPr spcFirstLastPara="1" wrap="square" lIns="91346" tIns="45698" rIns="91346" bIns="45698" anchor="ctr" anchorCtr="0"/>
          <a:lstStyle>
            <a:lvl1pPr marR="0" lvl="0" algn="l" rtl="0">
              <a:spcBef>
                <a:spcPts val="0"/>
              </a:spcBef>
              <a:spcAft>
                <a:spcPts val="0"/>
              </a:spcAft>
              <a:buSzPts val="1400"/>
              <a:buNone/>
              <a:defRPr sz="4400" b="0" i="0" u="none" strike="noStrike" cap="none">
                <a:solidFill>
                  <a:srgbClr val="000000"/>
                </a:solidFill>
                <a:uFillTx/>
                <a:latin typeface="Arial"/>
                <a:ea typeface="Arial"/>
                <a:cs typeface="Arial"/>
                <a:sym typeface="Arial"/>
              </a:defRPr>
            </a:lvl1pPr>
            <a:lvl2pPr marR="0" lvl="1"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2pPr>
            <a:lvl3pPr marR="0" lvl="2"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3pPr>
            <a:lvl4pPr marR="0" lvl="3"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4pPr>
            <a:lvl5pPr marR="0" lvl="4"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5pPr>
            <a:lvl6pPr marR="0" lvl="5"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6pPr>
            <a:lvl7pPr marR="0" lvl="6"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7pPr>
            <a:lvl8pPr marR="0" lvl="7"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8pPr>
            <a:lvl9pPr marR="0" lvl="8"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9pPr>
          </a:lstStyle>
          <a:p>
            <a:endParaRPr>
              <a:uFillTx/>
            </a:endParaRPr>
          </a:p>
        </p:txBody>
      </p:sp>
      <p:sp>
        <p:nvSpPr>
          <p:cNvPr id="17" name="Google Shape;17;p2"/>
          <p:cNvSpPr txBox="1">
            <a:spLocks noGrp="1"/>
          </p:cNvSpPr>
          <p:nvPr>
            <p:ph type="dt" idx="10"/>
          </p:nvPr>
        </p:nvSpPr>
        <p:spPr>
          <a:xfrm>
            <a:off x="838200" y="6356352"/>
            <a:ext cx="2743200" cy="365125"/>
          </a:xfrm>
          <a:prstGeom prst="rect">
            <a:avLst/>
          </a:prstGeom>
          <a:noFill/>
          <a:ln>
            <a:noFill/>
          </a:ln>
        </p:spPr>
        <p:txBody>
          <a:bodyPr spcFirstLastPara="1" wrap="square" lIns="91346" tIns="45698" rIns="91346" bIns="45698" anchor="ctr" anchorCtr="0"/>
          <a:lstStyle>
            <a:lvl1pPr marR="0" lvl="0" algn="l" rtl="0">
              <a:spcBef>
                <a:spcPts val="0"/>
              </a:spcBef>
              <a:spcAft>
                <a:spcPts val="0"/>
              </a:spcAft>
              <a:buClr>
                <a:srgbClr val="888888"/>
              </a:buClr>
              <a:buSzPts val="1200"/>
              <a:buFont typeface="Arial"/>
              <a:buNone/>
              <a:defRPr sz="1200" b="0" i="0" u="none" strike="noStrike" cap="none">
                <a:solidFill>
                  <a:srgbClr val="888888"/>
                </a:solidFill>
                <a:uFillTx/>
                <a:latin typeface="Calibri"/>
                <a:ea typeface="Calibri"/>
                <a:cs typeface="Calibri"/>
                <a:sym typeface="Calibri"/>
              </a:defRPr>
            </a:lvl1pPr>
            <a:lvl2pPr marR="0" lvl="1"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2pPr>
            <a:lvl3pPr marR="0" lvl="2"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3pPr>
            <a:lvl4pPr marR="0" lvl="3"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4pPr>
            <a:lvl5pPr marR="0" lvl="4"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5pPr>
            <a:lvl6pPr marR="0" lvl="5"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6pPr>
            <a:lvl7pPr marR="0" lvl="6"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7pPr>
            <a:lvl8pPr marR="0" lvl="7"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8pPr>
            <a:lvl9pPr marR="0" lvl="8"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9pPr>
          </a:lstStyle>
          <a:p>
            <a:endParaRPr>
              <a:uFillTx/>
            </a:endParaRPr>
          </a:p>
        </p:txBody>
      </p:sp>
      <p:sp>
        <p:nvSpPr>
          <p:cNvPr id="18" name="Google Shape;18;p2"/>
          <p:cNvSpPr txBox="1">
            <a:spLocks noGrp="1"/>
          </p:cNvSpPr>
          <p:nvPr>
            <p:ph type="ftr" idx="11"/>
          </p:nvPr>
        </p:nvSpPr>
        <p:spPr>
          <a:xfrm>
            <a:off x="4038600" y="6356352"/>
            <a:ext cx="4114800" cy="365125"/>
          </a:xfrm>
          <a:prstGeom prst="rect">
            <a:avLst/>
          </a:prstGeom>
          <a:noFill/>
          <a:ln>
            <a:noFill/>
          </a:ln>
        </p:spPr>
        <p:txBody>
          <a:bodyPr spcFirstLastPara="1" wrap="square" lIns="91346" tIns="45698" rIns="91346" bIns="45698" anchor="ctr" anchorCtr="0"/>
          <a:lstStyle>
            <a:lvl1pPr marR="0" lvl="0" algn="ctr" rtl="0">
              <a:spcBef>
                <a:spcPts val="0"/>
              </a:spcBef>
              <a:spcAft>
                <a:spcPts val="0"/>
              </a:spcAft>
              <a:buClr>
                <a:srgbClr val="888888"/>
              </a:buClr>
              <a:buSzPts val="1200"/>
              <a:buFont typeface="Arial"/>
              <a:buNone/>
              <a:defRPr sz="1200" b="0" i="0" u="none" strike="noStrike" cap="none">
                <a:solidFill>
                  <a:srgbClr val="888888"/>
                </a:solidFill>
                <a:uFillTx/>
                <a:latin typeface="Calibri"/>
                <a:ea typeface="Calibri"/>
                <a:cs typeface="Calibri"/>
                <a:sym typeface="Calibri"/>
              </a:defRPr>
            </a:lvl1pPr>
            <a:lvl2pPr marR="0" lvl="1"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2pPr>
            <a:lvl3pPr marR="0" lvl="2"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3pPr>
            <a:lvl4pPr marR="0" lvl="3"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4pPr>
            <a:lvl5pPr marR="0" lvl="4"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5pPr>
            <a:lvl6pPr marR="0" lvl="5"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6pPr>
            <a:lvl7pPr marR="0" lvl="6"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7pPr>
            <a:lvl8pPr marR="0" lvl="7"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8pPr>
            <a:lvl9pPr marR="0" lvl="8"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9pPr>
          </a:lstStyle>
          <a:p>
            <a:endParaRPr>
              <a:uFillTx/>
            </a:endParaRPr>
          </a:p>
        </p:txBody>
      </p:sp>
      <p:sp>
        <p:nvSpPr>
          <p:cNvPr id="19" name="Google Shape;19;p2"/>
          <p:cNvSpPr txBox="1">
            <a:spLocks noGrp="1"/>
          </p:cNvSpPr>
          <p:nvPr>
            <p:ph type="sldNum" idx="12"/>
          </p:nvPr>
        </p:nvSpPr>
        <p:spPr>
          <a:xfrm>
            <a:off x="8610600" y="6356352"/>
            <a:ext cx="2743200" cy="365125"/>
          </a:xfrm>
          <a:prstGeom prst="rect">
            <a:avLst/>
          </a:prstGeom>
          <a:noFill/>
          <a:ln>
            <a:noFill/>
          </a:ln>
        </p:spPr>
        <p:txBody>
          <a:bodyPr spcFirstLastPara="1" wrap="square" lIns="91346" tIns="45698" rIns="91346" bIns="45698" anchor="ctr" anchorCtr="0">
            <a:noAutofit/>
          </a:bodyPr>
          <a:lstStyle>
            <a:lvl1pPr marL="0" marR="0" lvl="0"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9pPr>
          </a:lstStyle>
          <a:p>
            <a:fld id="{00000000-1234-1234-1234-123412341234}" type="slidenum">
              <a:rPr lang="en-US" altLang="ja-JP" smtClean="0">
                <a:uFillTx/>
              </a:rPr>
              <a:pPr/>
              <a:t>‹#›</a:t>
            </a:fld>
            <a:endParaRPr lang="ja-JP" altLang="en-US" sz="1900">
              <a:solidFill>
                <a:srgbClr val="000000"/>
              </a:solidFill>
              <a:uFillTx/>
              <a:latin typeface="Arial"/>
              <a:ea typeface="Arial"/>
              <a:cs typeface="Arial"/>
              <a:sym typeface="Arial"/>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matchingName="ユーザー設定レイアウト">
  <p:cSld name="1_ユーザー設定レイアウト">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838200" y="365125"/>
            <a:ext cx="10515600" cy="1325563"/>
          </a:xfrm>
          <a:prstGeom prst="rect">
            <a:avLst/>
          </a:prstGeom>
          <a:noFill/>
          <a:ln>
            <a:noFill/>
          </a:ln>
        </p:spPr>
        <p:txBody>
          <a:bodyPr spcFirstLastPara="1" wrap="square" lIns="91346" tIns="45698" rIns="91346" bIns="45698" anchor="ctr" anchorCtr="0"/>
          <a:lstStyle>
            <a:lvl1pPr marR="0" lvl="0" algn="l" rtl="0">
              <a:spcBef>
                <a:spcPts val="0"/>
              </a:spcBef>
              <a:spcAft>
                <a:spcPts val="0"/>
              </a:spcAft>
              <a:buSzPts val="1400"/>
              <a:buNone/>
              <a:defRPr sz="4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5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5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5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5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5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5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5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500" b="0" i="0" u="none" strike="noStrike" cap="none">
                <a:solidFill>
                  <a:srgbClr val="000000"/>
                </a:solidFill>
                <a:latin typeface="Arial"/>
                <a:ea typeface="Arial"/>
                <a:cs typeface="Arial"/>
                <a:sym typeface="Arial"/>
              </a:defRPr>
            </a:lvl9pPr>
          </a:lstStyle>
          <a:p>
            <a:endParaRPr/>
          </a:p>
        </p:txBody>
      </p:sp>
      <p:sp>
        <p:nvSpPr>
          <p:cNvPr id="17" name="Google Shape;17;p2"/>
          <p:cNvSpPr txBox="1">
            <a:spLocks noGrp="1"/>
          </p:cNvSpPr>
          <p:nvPr>
            <p:ph type="dt" idx="10"/>
          </p:nvPr>
        </p:nvSpPr>
        <p:spPr>
          <a:xfrm>
            <a:off x="838200" y="6356352"/>
            <a:ext cx="2743200" cy="365125"/>
          </a:xfrm>
          <a:prstGeom prst="rect">
            <a:avLst/>
          </a:prstGeom>
          <a:noFill/>
          <a:ln>
            <a:noFill/>
          </a:ln>
        </p:spPr>
        <p:txBody>
          <a:bodyPr spcFirstLastPara="1" wrap="square" lIns="91346" tIns="45698" rIns="91346" bIns="45698" anchor="ctr" anchorCtr="0"/>
          <a:lstStyle>
            <a:lvl1pPr marR="0" lvl="0" algn="l" rtl="0">
              <a:spcBef>
                <a:spcPts val="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5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5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5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5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5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5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5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500" b="0" i="0" u="none" strike="noStrike" cap="none">
                <a:solidFill>
                  <a:srgbClr val="000000"/>
                </a:solidFill>
                <a:latin typeface="Arial"/>
                <a:ea typeface="Arial"/>
                <a:cs typeface="Arial"/>
                <a:sym typeface="Arial"/>
              </a:defRPr>
            </a:lvl9pPr>
          </a:lstStyle>
          <a:p>
            <a:fld id="{2ACEC420-62DF-4789-B6EA-B5E77F06EB74}" type="datetime1">
              <a:rPr lang="ja-JP" altLang="en-US" smtClean="0"/>
              <a:t>2018/12/12</a:t>
            </a:fld>
            <a:endParaRPr/>
          </a:p>
        </p:txBody>
      </p:sp>
      <p:sp>
        <p:nvSpPr>
          <p:cNvPr id="18" name="Google Shape;18;p2"/>
          <p:cNvSpPr txBox="1">
            <a:spLocks noGrp="1"/>
          </p:cNvSpPr>
          <p:nvPr>
            <p:ph type="ftr" idx="11"/>
          </p:nvPr>
        </p:nvSpPr>
        <p:spPr>
          <a:xfrm>
            <a:off x="4038600" y="6356352"/>
            <a:ext cx="4114800" cy="365125"/>
          </a:xfrm>
          <a:prstGeom prst="rect">
            <a:avLst/>
          </a:prstGeom>
          <a:noFill/>
          <a:ln>
            <a:noFill/>
          </a:ln>
        </p:spPr>
        <p:txBody>
          <a:bodyPr spcFirstLastPara="1" wrap="square" lIns="91346" tIns="45698" rIns="91346" bIns="45698" anchor="ctr" anchorCtr="0"/>
          <a:lstStyle>
            <a:lvl1pPr marR="0" lvl="0" algn="ctr" rtl="0">
              <a:spcBef>
                <a:spcPts val="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5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5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5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5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5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5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5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500" b="0" i="0" u="none" strike="noStrike" cap="none">
                <a:solidFill>
                  <a:srgbClr val="000000"/>
                </a:solidFill>
                <a:latin typeface="Arial"/>
                <a:ea typeface="Arial"/>
                <a:cs typeface="Arial"/>
                <a:sym typeface="Arial"/>
              </a:defRPr>
            </a:lvl9pPr>
          </a:lstStyle>
          <a:p>
            <a:endParaRPr/>
          </a:p>
        </p:txBody>
      </p:sp>
      <p:sp>
        <p:nvSpPr>
          <p:cNvPr id="19" name="Google Shape;19;p2"/>
          <p:cNvSpPr txBox="1">
            <a:spLocks noGrp="1"/>
          </p:cNvSpPr>
          <p:nvPr>
            <p:ph type="sldNum" idx="12"/>
          </p:nvPr>
        </p:nvSpPr>
        <p:spPr>
          <a:xfrm>
            <a:off x="9448800" y="6356351"/>
            <a:ext cx="2743200" cy="365125"/>
          </a:xfrm>
          <a:prstGeom prst="rect">
            <a:avLst/>
          </a:prstGeom>
          <a:noFill/>
          <a:ln>
            <a:noFill/>
          </a:ln>
        </p:spPr>
        <p:txBody>
          <a:bodyPr spcFirstLastPara="1" wrap="square" lIns="91346" tIns="45698" rIns="91346" bIns="45698" anchor="ctr" anchorCtr="0">
            <a:noAutofit/>
          </a:bodyPr>
          <a:lstStyle>
            <a:lvl1pPr marL="0" marR="0" lvl="0" indent="0" algn="r" rtl="0">
              <a:spcBef>
                <a:spcPts val="0"/>
              </a:spcBef>
              <a:spcAft>
                <a:spcPts val="0"/>
              </a:spcAft>
              <a:buClr>
                <a:srgbClr val="888888"/>
              </a:buClr>
              <a:buSzPts val="2400"/>
              <a:buFont typeface="Arial"/>
              <a:buNone/>
              <a:defRPr sz="4000" b="0" i="0" u="none" strike="noStrike" cap="none">
                <a:solidFill>
                  <a:schemeClr val="tx1"/>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9pPr>
          </a:lstStyle>
          <a:p>
            <a:fld id="{00000000-1234-1234-1234-123412341234}" type="slidenum">
              <a:rPr lang="en-US" altLang="ja-JP" smtClean="0"/>
              <a:pPr/>
              <a:t>‹#›</a:t>
            </a:fld>
            <a:endParaRPr lang="ja-JP" altLang="en-US" sz="3200">
              <a:latin typeface="Arial"/>
              <a:ea typeface="Arial"/>
              <a:cs typeface="Arial"/>
              <a:sym typeface="Arial"/>
            </a:endParaRPr>
          </a:p>
        </p:txBody>
      </p:sp>
    </p:spTree>
    <p:extLst>
      <p:ext uri="{BB962C8B-B14F-4D97-AF65-F5344CB8AC3E}">
        <p14:creationId xmlns:p14="http://schemas.microsoft.com/office/powerpoint/2010/main" val="2525148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 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2" y="365177"/>
            <a:ext cx="2628900" cy="5811839"/>
          </a:xfrm>
        </p:spPr>
        <p:txBody>
          <a:bodyPr vert="eaVert"/>
          <a:lstStyle/>
          <a:p>
            <a:r>
              <a:rPr kumimoji="1" lang="ja-JP" altLang="en-US">
                <a:uFillTx/>
              </a:rPr>
              <a:t>マスター タイトルの書式設定</a:t>
            </a:r>
          </a:p>
        </p:txBody>
      </p:sp>
      <p:sp>
        <p:nvSpPr>
          <p:cNvPr id="3" name="縦書きテキスト プレースホルダー 2"/>
          <p:cNvSpPr>
            <a:spLocks noGrp="1"/>
          </p:cNvSpPr>
          <p:nvPr>
            <p:ph type="body" orient="vert" idx="1"/>
          </p:nvPr>
        </p:nvSpPr>
        <p:spPr>
          <a:xfrm>
            <a:off x="838203" y="365177"/>
            <a:ext cx="7734300" cy="5811839"/>
          </a:xfrm>
        </p:spPr>
        <p:txBody>
          <a:bodyPr vert="eaVert"/>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10"/>
          </p:nvPr>
        </p:nvSpPr>
        <p:spPr/>
        <p:txBody>
          <a:bodyPr/>
          <a:lstStyle/>
          <a:p>
            <a:endParaRPr kumimoji="1" lang="ja-JP" altLang="en-US">
              <a:uFillTx/>
            </a:endParaRPr>
          </a:p>
        </p:txBody>
      </p:sp>
      <p:sp>
        <p:nvSpPr>
          <p:cNvPr id="5" name="フッター プレースホルダー 4"/>
          <p:cNvSpPr>
            <a:spLocks noGrp="1"/>
          </p:cNvSpPr>
          <p:nvPr>
            <p:ph type="ftr" sz="quarter" idx="11"/>
          </p:nvPr>
        </p:nvSpPr>
        <p:spPr/>
        <p:txBody>
          <a:bodyPr/>
          <a:lstStyle/>
          <a:p>
            <a:endParaRPr kumimoji="1" lang="ja-JP" altLang="en-US">
              <a:uFillTx/>
            </a:endParaRPr>
          </a:p>
        </p:txBody>
      </p:sp>
      <p:sp>
        <p:nvSpPr>
          <p:cNvPr id="6" name="スライド番号プレースホルダー 5"/>
          <p:cNvSpPr>
            <a:spLocks noGrp="1"/>
          </p:cNvSpPr>
          <p:nvPr>
            <p:ph type="sldNum" sz="quarter" idx="12"/>
          </p:nvPr>
        </p:nvSpPr>
        <p:spPr/>
        <p:txBody>
          <a:bodyPr/>
          <a:lstStyle/>
          <a:p>
            <a:fld id="{E5CB4100-3711-46EF-ADEE-C55C0E50F573}" type="slidenum">
              <a:rPr kumimoji="1" lang="ja-JP" altLang="en-US" smtClean="0">
                <a:uFillTx/>
              </a:rPr>
              <a:t>‹#›</a:t>
            </a:fld>
            <a:endParaRPr kumimoji="1" lang="ja-JP" altLang="en-US">
              <a:uFillTx/>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ユーザー設定レイアウト">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838200" y="365125"/>
            <a:ext cx="10515600" cy="1325563"/>
          </a:xfrm>
          <a:prstGeom prst="rect">
            <a:avLst/>
          </a:prstGeom>
          <a:noFill/>
          <a:ln>
            <a:noFill/>
          </a:ln>
        </p:spPr>
        <p:txBody>
          <a:bodyPr spcFirstLastPara="1" wrap="square" lIns="91346" tIns="45698" rIns="91346" bIns="45698" anchor="ctr" anchorCtr="0"/>
          <a:lstStyle>
            <a:lvl1pPr marR="0" lvl="0" algn="l" rtl="0">
              <a:spcBef>
                <a:spcPts val="0"/>
              </a:spcBef>
              <a:spcAft>
                <a:spcPts val="0"/>
              </a:spcAft>
              <a:buSzPts val="1400"/>
              <a:buNone/>
              <a:defRPr sz="4400" b="0" i="0" u="none" strike="noStrike" cap="none">
                <a:solidFill>
                  <a:srgbClr val="000000"/>
                </a:solidFill>
                <a:uFillTx/>
                <a:latin typeface="Arial"/>
                <a:ea typeface="Arial"/>
                <a:cs typeface="Arial"/>
                <a:sym typeface="Arial"/>
              </a:defRPr>
            </a:lvl1pPr>
            <a:lvl2pPr marR="0" lvl="1"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2pPr>
            <a:lvl3pPr marR="0" lvl="2"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3pPr>
            <a:lvl4pPr marR="0" lvl="3"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4pPr>
            <a:lvl5pPr marR="0" lvl="4"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5pPr>
            <a:lvl6pPr marR="0" lvl="5"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6pPr>
            <a:lvl7pPr marR="0" lvl="6"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7pPr>
            <a:lvl8pPr marR="0" lvl="7"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8pPr>
            <a:lvl9pPr marR="0" lvl="8"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9pPr>
          </a:lstStyle>
          <a:p>
            <a:endParaRPr>
              <a:uFillTx/>
            </a:endParaRPr>
          </a:p>
        </p:txBody>
      </p:sp>
      <p:sp>
        <p:nvSpPr>
          <p:cNvPr id="17" name="Google Shape;17;p2"/>
          <p:cNvSpPr txBox="1">
            <a:spLocks noGrp="1"/>
          </p:cNvSpPr>
          <p:nvPr>
            <p:ph type="dt" idx="10"/>
          </p:nvPr>
        </p:nvSpPr>
        <p:spPr>
          <a:xfrm>
            <a:off x="838200" y="6356352"/>
            <a:ext cx="2743200" cy="365125"/>
          </a:xfrm>
          <a:prstGeom prst="rect">
            <a:avLst/>
          </a:prstGeom>
          <a:noFill/>
          <a:ln>
            <a:noFill/>
          </a:ln>
        </p:spPr>
        <p:txBody>
          <a:bodyPr spcFirstLastPara="1" wrap="square" lIns="91346" tIns="45698" rIns="91346" bIns="45698" anchor="ctr" anchorCtr="0"/>
          <a:lstStyle>
            <a:lvl1pPr marR="0" lvl="0" algn="l" rtl="0">
              <a:spcBef>
                <a:spcPts val="0"/>
              </a:spcBef>
              <a:spcAft>
                <a:spcPts val="0"/>
              </a:spcAft>
              <a:buClr>
                <a:srgbClr val="888888"/>
              </a:buClr>
              <a:buSzPts val="1200"/>
              <a:buFont typeface="Arial"/>
              <a:buNone/>
              <a:defRPr sz="1200" b="0" i="0" u="none" strike="noStrike" cap="none">
                <a:solidFill>
                  <a:srgbClr val="888888"/>
                </a:solidFill>
                <a:uFillTx/>
                <a:latin typeface="Calibri"/>
                <a:ea typeface="Calibri"/>
                <a:cs typeface="Calibri"/>
                <a:sym typeface="Calibri"/>
              </a:defRPr>
            </a:lvl1pPr>
            <a:lvl2pPr marR="0" lvl="1"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2pPr>
            <a:lvl3pPr marR="0" lvl="2"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3pPr>
            <a:lvl4pPr marR="0" lvl="3"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4pPr>
            <a:lvl5pPr marR="0" lvl="4"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5pPr>
            <a:lvl6pPr marR="0" lvl="5"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6pPr>
            <a:lvl7pPr marR="0" lvl="6"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7pPr>
            <a:lvl8pPr marR="0" lvl="7"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8pPr>
            <a:lvl9pPr marR="0" lvl="8"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9pPr>
          </a:lstStyle>
          <a:p>
            <a:endParaRPr>
              <a:uFillTx/>
            </a:endParaRPr>
          </a:p>
        </p:txBody>
      </p:sp>
      <p:sp>
        <p:nvSpPr>
          <p:cNvPr id="18" name="Google Shape;18;p2"/>
          <p:cNvSpPr txBox="1">
            <a:spLocks noGrp="1"/>
          </p:cNvSpPr>
          <p:nvPr>
            <p:ph type="ftr" idx="11"/>
          </p:nvPr>
        </p:nvSpPr>
        <p:spPr>
          <a:xfrm>
            <a:off x="4038600" y="6356352"/>
            <a:ext cx="4114800" cy="365125"/>
          </a:xfrm>
          <a:prstGeom prst="rect">
            <a:avLst/>
          </a:prstGeom>
          <a:noFill/>
          <a:ln>
            <a:noFill/>
          </a:ln>
        </p:spPr>
        <p:txBody>
          <a:bodyPr spcFirstLastPara="1" wrap="square" lIns="91346" tIns="45698" rIns="91346" bIns="45698" anchor="ctr" anchorCtr="0"/>
          <a:lstStyle>
            <a:lvl1pPr marR="0" lvl="0" algn="ctr" rtl="0">
              <a:spcBef>
                <a:spcPts val="0"/>
              </a:spcBef>
              <a:spcAft>
                <a:spcPts val="0"/>
              </a:spcAft>
              <a:buClr>
                <a:srgbClr val="888888"/>
              </a:buClr>
              <a:buSzPts val="1200"/>
              <a:buFont typeface="Arial"/>
              <a:buNone/>
              <a:defRPr sz="1200" b="0" i="0" u="none" strike="noStrike" cap="none">
                <a:solidFill>
                  <a:srgbClr val="888888"/>
                </a:solidFill>
                <a:uFillTx/>
                <a:latin typeface="Calibri"/>
                <a:ea typeface="Calibri"/>
                <a:cs typeface="Calibri"/>
                <a:sym typeface="Calibri"/>
              </a:defRPr>
            </a:lvl1pPr>
            <a:lvl2pPr marR="0" lvl="1"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2pPr>
            <a:lvl3pPr marR="0" lvl="2"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3pPr>
            <a:lvl4pPr marR="0" lvl="3"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4pPr>
            <a:lvl5pPr marR="0" lvl="4"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5pPr>
            <a:lvl6pPr marR="0" lvl="5"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6pPr>
            <a:lvl7pPr marR="0" lvl="6"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7pPr>
            <a:lvl8pPr marR="0" lvl="7"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8pPr>
            <a:lvl9pPr marR="0" lvl="8"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9pPr>
          </a:lstStyle>
          <a:p>
            <a:endParaRPr>
              <a:uFillTx/>
            </a:endParaRPr>
          </a:p>
        </p:txBody>
      </p:sp>
      <p:sp>
        <p:nvSpPr>
          <p:cNvPr id="19" name="Google Shape;19;p2"/>
          <p:cNvSpPr txBox="1">
            <a:spLocks noGrp="1"/>
          </p:cNvSpPr>
          <p:nvPr>
            <p:ph type="sldNum" idx="12"/>
          </p:nvPr>
        </p:nvSpPr>
        <p:spPr>
          <a:xfrm>
            <a:off x="9434384" y="6353093"/>
            <a:ext cx="2743200" cy="365125"/>
          </a:xfrm>
          <a:prstGeom prst="rect">
            <a:avLst/>
          </a:prstGeom>
          <a:noFill/>
          <a:ln>
            <a:noFill/>
          </a:ln>
        </p:spPr>
        <p:txBody>
          <a:bodyPr spcFirstLastPara="1" wrap="square" lIns="91346" tIns="45698" rIns="91346" bIns="45698" anchor="ctr" anchorCtr="0">
            <a:noAutofit/>
          </a:bodyPr>
          <a:lstStyle>
            <a:lvl1pPr marL="0" marR="0" lvl="0" indent="0" algn="r" rtl="0">
              <a:spcBef>
                <a:spcPts val="0"/>
              </a:spcBef>
              <a:spcAft>
                <a:spcPts val="0"/>
              </a:spcAft>
              <a:buClr>
                <a:srgbClr val="888888"/>
              </a:buClr>
              <a:buSzPts val="2400"/>
              <a:buFont typeface="Arial"/>
              <a:buNone/>
              <a:defRPr sz="4000" b="0" i="0" u="none" strike="noStrike" cap="none">
                <a:solidFill>
                  <a:schemeClr val="tx1"/>
                </a:solidFill>
                <a:uFillTx/>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9pPr>
          </a:lstStyle>
          <a:p>
            <a:fld id="{00000000-1234-1234-1234-123412341234}" type="slidenum">
              <a:rPr lang="en-US" altLang="ja-JP" smtClean="0">
                <a:uFillTx/>
              </a:rPr>
              <a:pPr/>
              <a:t>‹#›</a:t>
            </a:fld>
            <a:endParaRPr lang="ja-JP" altLang="en-US" sz="3200">
              <a:uFillTx/>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ユーザー設定レイアウト">
  <p:cSld name="1_ユーザー設定レイアウト">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838200" y="365125"/>
            <a:ext cx="10515600" cy="1325563"/>
          </a:xfrm>
          <a:prstGeom prst="rect">
            <a:avLst/>
          </a:prstGeom>
          <a:noFill/>
          <a:ln>
            <a:noFill/>
          </a:ln>
        </p:spPr>
        <p:txBody>
          <a:bodyPr spcFirstLastPara="1" wrap="square" lIns="91346" tIns="45698" rIns="91346" bIns="45698" anchor="ctr" anchorCtr="0"/>
          <a:lstStyle>
            <a:lvl1pPr marR="0" lvl="0" algn="l" rtl="0">
              <a:spcBef>
                <a:spcPts val="0"/>
              </a:spcBef>
              <a:spcAft>
                <a:spcPts val="0"/>
              </a:spcAft>
              <a:buSzPts val="1400"/>
              <a:buNone/>
              <a:defRPr sz="4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5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5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5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5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5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5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5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500" b="0" i="0" u="none" strike="noStrike" cap="none">
                <a:solidFill>
                  <a:srgbClr val="000000"/>
                </a:solidFill>
                <a:latin typeface="Arial"/>
                <a:ea typeface="Arial"/>
                <a:cs typeface="Arial"/>
                <a:sym typeface="Arial"/>
              </a:defRPr>
            </a:lvl9pPr>
          </a:lstStyle>
          <a:p>
            <a:endParaRPr/>
          </a:p>
        </p:txBody>
      </p:sp>
      <p:sp>
        <p:nvSpPr>
          <p:cNvPr id="17" name="Google Shape;17;p2"/>
          <p:cNvSpPr txBox="1">
            <a:spLocks noGrp="1"/>
          </p:cNvSpPr>
          <p:nvPr>
            <p:ph type="dt" idx="10"/>
          </p:nvPr>
        </p:nvSpPr>
        <p:spPr>
          <a:xfrm>
            <a:off x="838200" y="6356352"/>
            <a:ext cx="2743200" cy="365125"/>
          </a:xfrm>
          <a:prstGeom prst="rect">
            <a:avLst/>
          </a:prstGeom>
          <a:noFill/>
          <a:ln>
            <a:noFill/>
          </a:ln>
        </p:spPr>
        <p:txBody>
          <a:bodyPr spcFirstLastPara="1" wrap="square" lIns="91346" tIns="45698" rIns="91346" bIns="45698" anchor="ctr" anchorCtr="0"/>
          <a:lstStyle>
            <a:lvl1pPr marR="0" lvl="0" algn="l" rtl="0">
              <a:spcBef>
                <a:spcPts val="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5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5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5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5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5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5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5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500" b="0" i="0" u="none" strike="noStrike" cap="none">
                <a:solidFill>
                  <a:srgbClr val="000000"/>
                </a:solidFill>
                <a:latin typeface="Arial"/>
                <a:ea typeface="Arial"/>
                <a:cs typeface="Arial"/>
                <a:sym typeface="Arial"/>
              </a:defRPr>
            </a:lvl9pPr>
          </a:lstStyle>
          <a:p>
            <a:fld id="{FF90CE33-B670-4B84-BF4A-8A179DE426CD}" type="datetime1">
              <a:rPr lang="ja-JP" altLang="en-US" smtClean="0"/>
              <a:t>2018/12/12</a:t>
            </a:fld>
            <a:endParaRPr/>
          </a:p>
        </p:txBody>
      </p:sp>
      <p:sp>
        <p:nvSpPr>
          <p:cNvPr id="18" name="Google Shape;18;p2"/>
          <p:cNvSpPr txBox="1">
            <a:spLocks noGrp="1"/>
          </p:cNvSpPr>
          <p:nvPr>
            <p:ph type="ftr" idx="11"/>
          </p:nvPr>
        </p:nvSpPr>
        <p:spPr>
          <a:xfrm>
            <a:off x="4038600" y="6356352"/>
            <a:ext cx="4114800" cy="365125"/>
          </a:xfrm>
          <a:prstGeom prst="rect">
            <a:avLst/>
          </a:prstGeom>
          <a:noFill/>
          <a:ln>
            <a:noFill/>
          </a:ln>
        </p:spPr>
        <p:txBody>
          <a:bodyPr spcFirstLastPara="1" wrap="square" lIns="91346" tIns="45698" rIns="91346" bIns="45698" anchor="ctr" anchorCtr="0"/>
          <a:lstStyle>
            <a:lvl1pPr marR="0" lvl="0" algn="ctr" rtl="0">
              <a:spcBef>
                <a:spcPts val="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5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5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5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5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5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5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5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500" b="0" i="0" u="none" strike="noStrike" cap="none">
                <a:solidFill>
                  <a:srgbClr val="000000"/>
                </a:solidFill>
                <a:latin typeface="Arial"/>
                <a:ea typeface="Arial"/>
                <a:cs typeface="Arial"/>
                <a:sym typeface="Arial"/>
              </a:defRPr>
            </a:lvl9pPr>
          </a:lstStyle>
          <a:p>
            <a:endParaRPr/>
          </a:p>
        </p:txBody>
      </p:sp>
      <p:sp>
        <p:nvSpPr>
          <p:cNvPr id="19" name="Google Shape;19;p2"/>
          <p:cNvSpPr txBox="1">
            <a:spLocks noGrp="1"/>
          </p:cNvSpPr>
          <p:nvPr>
            <p:ph type="sldNum" idx="12"/>
          </p:nvPr>
        </p:nvSpPr>
        <p:spPr>
          <a:xfrm>
            <a:off x="9448800" y="6356351"/>
            <a:ext cx="2743200" cy="365125"/>
          </a:xfrm>
          <a:prstGeom prst="rect">
            <a:avLst/>
          </a:prstGeom>
          <a:noFill/>
          <a:ln>
            <a:noFill/>
          </a:ln>
        </p:spPr>
        <p:txBody>
          <a:bodyPr spcFirstLastPara="1" wrap="square" lIns="91346" tIns="45698" rIns="91346" bIns="45698" anchor="ctr" anchorCtr="0">
            <a:noAutofit/>
          </a:bodyPr>
          <a:lstStyle>
            <a:lvl1pPr marL="0" marR="0" lvl="0" indent="0" algn="r" rtl="0">
              <a:spcBef>
                <a:spcPts val="0"/>
              </a:spcBef>
              <a:spcAft>
                <a:spcPts val="0"/>
              </a:spcAft>
              <a:buClr>
                <a:srgbClr val="888888"/>
              </a:buClr>
              <a:buSzPts val="2400"/>
              <a:buFont typeface="Arial"/>
              <a:buNone/>
              <a:defRPr sz="4000" b="0" i="0" u="none" strike="noStrike" cap="none">
                <a:solidFill>
                  <a:schemeClr val="tx1"/>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9pPr>
          </a:lstStyle>
          <a:p>
            <a:fld id="{00000000-1234-1234-1234-123412341234}" type="slidenum">
              <a:rPr lang="en-US" altLang="ja-JP" smtClean="0"/>
              <a:pPr/>
              <a:t>‹#›</a:t>
            </a:fld>
            <a:endParaRPr lang="ja-JP" altLang="en-US" sz="3200">
              <a:latin typeface="Arial"/>
              <a:ea typeface="Arial"/>
              <a:cs typeface="Arial"/>
              <a:sym typeface="Arial"/>
            </a:endParaRPr>
          </a:p>
        </p:txBody>
      </p:sp>
    </p:spTree>
    <p:extLst>
      <p:ext uri="{BB962C8B-B14F-4D97-AF65-F5344CB8AC3E}">
        <p14:creationId xmlns:p14="http://schemas.microsoft.com/office/powerpoint/2010/main" val="36654285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uFillTx/>
              </a:defRPr>
            </a:lvl1pPr>
          </a:lstStyle>
          <a:p>
            <a:r>
              <a:rPr kumimoji="1" lang="ja-JP" altLang="en-US">
                <a:uFillTx/>
              </a:rPr>
              <a:t>マスター タイトルの書式設定</a:t>
            </a:r>
          </a:p>
        </p:txBody>
      </p:sp>
      <p:sp>
        <p:nvSpPr>
          <p:cNvPr id="3" name="字幕 2"/>
          <p:cNvSpPr>
            <a:spLocks noGrp="1"/>
          </p:cNvSpPr>
          <p:nvPr>
            <p:ph type="subTitle" idx="1"/>
          </p:nvPr>
        </p:nvSpPr>
        <p:spPr>
          <a:xfrm>
            <a:off x="1524000" y="3602037"/>
            <a:ext cx="9144000" cy="1655763"/>
          </a:xfrm>
        </p:spPr>
        <p:txBody>
          <a:bodyPr/>
          <a:lstStyle>
            <a:lvl1pPr marL="0" indent="0" algn="ctr">
              <a:buNone/>
              <a:defRPr sz="2400">
                <a:uFillTx/>
              </a:defRPr>
            </a:lvl1pPr>
            <a:lvl2pPr marL="456735" indent="0" algn="ctr">
              <a:buNone/>
              <a:defRPr sz="2000">
                <a:uFillTx/>
              </a:defRPr>
            </a:lvl2pPr>
            <a:lvl3pPr marL="913516" indent="0" algn="ctr">
              <a:buNone/>
              <a:defRPr sz="1900">
                <a:uFillTx/>
              </a:defRPr>
            </a:lvl3pPr>
            <a:lvl4pPr marL="1370274" indent="0" algn="ctr">
              <a:buNone/>
              <a:defRPr sz="1600">
                <a:uFillTx/>
              </a:defRPr>
            </a:lvl4pPr>
            <a:lvl5pPr marL="1827032" indent="0" algn="ctr">
              <a:buNone/>
              <a:defRPr sz="1600">
                <a:uFillTx/>
              </a:defRPr>
            </a:lvl5pPr>
            <a:lvl6pPr marL="2283814" indent="0" algn="ctr">
              <a:buNone/>
              <a:defRPr sz="1600">
                <a:uFillTx/>
              </a:defRPr>
            </a:lvl6pPr>
            <a:lvl7pPr marL="2740546" indent="0" algn="ctr">
              <a:buNone/>
              <a:defRPr sz="1600">
                <a:uFillTx/>
              </a:defRPr>
            </a:lvl7pPr>
            <a:lvl8pPr marL="3197280" indent="0" algn="ctr">
              <a:buNone/>
              <a:defRPr sz="1600">
                <a:uFillTx/>
              </a:defRPr>
            </a:lvl8pPr>
            <a:lvl9pPr marL="3654015" indent="0" algn="ctr">
              <a:buNone/>
              <a:defRPr sz="1600">
                <a:uFillTx/>
              </a:defRPr>
            </a:lvl9pPr>
          </a:lstStyle>
          <a:p>
            <a:r>
              <a:rPr kumimoji="1" lang="ja-JP" altLang="en-US">
                <a:uFillTx/>
              </a:rPr>
              <a:t>マスター サブタイトルの書式設定</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lvl1pPr>
              <a:defRPr>
                <a:solidFill>
                  <a:schemeClr val="tx1"/>
                </a:solidFill>
                <a:uFillTx/>
              </a:defRPr>
            </a:lvl1pPr>
          </a:lstStyle>
          <a:p>
            <a:fld id="{E963AB99-5CC8-4A80-8A04-2C2F98C0B7F5}" type="slidenum">
              <a:rPr lang="ja-JP" altLang="en-US" smtClean="0">
                <a:uFillTx/>
              </a:rPr>
              <a:pPr/>
              <a:t>‹#›</a:t>
            </a:fld>
            <a:endParaRPr lang="ja-JP" altLang="en-US">
              <a:uFillTx/>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1" y="1709790"/>
            <a:ext cx="10515600" cy="2852737"/>
          </a:xfrm>
        </p:spPr>
        <p:txBody>
          <a:bodyPr anchor="b"/>
          <a:lstStyle>
            <a:lvl1pPr>
              <a:defRPr sz="6000">
                <a:uFillTx/>
              </a:defRPr>
            </a:lvl1pPr>
          </a:lstStyle>
          <a:p>
            <a:r>
              <a:rPr kumimoji="1" lang="ja-JP" altLang="en-US">
                <a:uFillTx/>
              </a:rPr>
              <a:t>マスター タイトルの書式設定</a:t>
            </a:r>
          </a:p>
        </p:txBody>
      </p:sp>
      <p:sp>
        <p:nvSpPr>
          <p:cNvPr id="3" name="テキスト プレースホルダー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uFillTx/>
              </a:defRPr>
            </a:lvl1pPr>
            <a:lvl2pPr marL="456735" indent="0">
              <a:buNone/>
              <a:defRPr sz="2000">
                <a:solidFill>
                  <a:schemeClr val="tx1">
                    <a:tint val="75000"/>
                  </a:schemeClr>
                </a:solidFill>
                <a:uFillTx/>
              </a:defRPr>
            </a:lvl2pPr>
            <a:lvl3pPr marL="913516" indent="0">
              <a:buNone/>
              <a:defRPr sz="1900">
                <a:solidFill>
                  <a:schemeClr val="tx1">
                    <a:tint val="75000"/>
                  </a:schemeClr>
                </a:solidFill>
                <a:uFillTx/>
              </a:defRPr>
            </a:lvl3pPr>
            <a:lvl4pPr marL="1370274" indent="0">
              <a:buNone/>
              <a:defRPr sz="1600">
                <a:solidFill>
                  <a:schemeClr val="tx1">
                    <a:tint val="75000"/>
                  </a:schemeClr>
                </a:solidFill>
                <a:uFillTx/>
              </a:defRPr>
            </a:lvl4pPr>
            <a:lvl5pPr marL="1827032" indent="0">
              <a:buNone/>
              <a:defRPr sz="1600">
                <a:solidFill>
                  <a:schemeClr val="tx1">
                    <a:tint val="75000"/>
                  </a:schemeClr>
                </a:solidFill>
                <a:uFillTx/>
              </a:defRPr>
            </a:lvl5pPr>
            <a:lvl6pPr marL="2283814" indent="0">
              <a:buNone/>
              <a:defRPr sz="1600">
                <a:solidFill>
                  <a:schemeClr val="tx1">
                    <a:tint val="75000"/>
                  </a:schemeClr>
                </a:solidFill>
                <a:uFillTx/>
              </a:defRPr>
            </a:lvl6pPr>
            <a:lvl7pPr marL="2740546" indent="0">
              <a:buNone/>
              <a:defRPr sz="1600">
                <a:solidFill>
                  <a:schemeClr val="tx1">
                    <a:tint val="75000"/>
                  </a:schemeClr>
                </a:solidFill>
                <a:uFillTx/>
              </a:defRPr>
            </a:lvl7pPr>
            <a:lvl8pPr marL="3197280" indent="0">
              <a:buNone/>
              <a:defRPr sz="1600">
                <a:solidFill>
                  <a:schemeClr val="tx1">
                    <a:tint val="75000"/>
                  </a:schemeClr>
                </a:solidFill>
                <a:uFillTx/>
              </a:defRPr>
            </a:lvl8pPr>
            <a:lvl9pPr marL="3654015" indent="0">
              <a:buNone/>
              <a:defRPr sz="1600">
                <a:solidFill>
                  <a:schemeClr val="tx1">
                    <a:tint val="75000"/>
                  </a:schemeClr>
                </a:solidFill>
                <a:uFillTx/>
              </a:defRPr>
            </a:lvl9pPr>
          </a:lstStyle>
          <a:p>
            <a:pPr lvl="0"/>
            <a:r>
              <a:rPr kumimoji="1" lang="ja-JP" altLang="en-US">
                <a:uFillTx/>
              </a:rPr>
              <a:t>マスター テキストの書式設定</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コンテンツ プレースホルダー 2"/>
          <p:cNvSpPr>
            <a:spLocks noGrp="1"/>
          </p:cNvSpPr>
          <p:nvPr>
            <p:ph sz="half" idx="1"/>
          </p:nvPr>
        </p:nvSpPr>
        <p:spPr>
          <a:xfrm>
            <a:off x="838200" y="1825625"/>
            <a:ext cx="5181600" cy="4351339"/>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コンテンツ プレースホルダー 3"/>
          <p:cNvSpPr>
            <a:spLocks noGrp="1"/>
          </p:cNvSpPr>
          <p:nvPr>
            <p:ph sz="half" idx="2"/>
          </p:nvPr>
        </p:nvSpPr>
        <p:spPr>
          <a:xfrm>
            <a:off x="6172200" y="1825625"/>
            <a:ext cx="5181600" cy="4351339"/>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5" name="日付プレースホルダー 4"/>
          <p:cNvSpPr>
            <a:spLocks noGrp="1"/>
          </p:cNvSpPr>
          <p:nvPr>
            <p:ph type="dt" sz="half" idx="10"/>
          </p:nvPr>
        </p:nvSpPr>
        <p:spPr/>
        <p:txBody>
          <a:bodyPr/>
          <a:lstStyle/>
          <a:p>
            <a:endParaRPr lang="ja-JP" altLang="en-US">
              <a:solidFill>
                <a:srgbClr val="000000">
                  <a:tint val="75000"/>
                </a:srgbClr>
              </a:solidFill>
              <a:uFillTx/>
            </a:endParaRPr>
          </a:p>
        </p:txBody>
      </p:sp>
      <p:sp>
        <p:nvSpPr>
          <p:cNvPr id="6" name="フッター プレースホルダー 5"/>
          <p:cNvSpPr>
            <a:spLocks noGrp="1"/>
          </p:cNvSpPr>
          <p:nvPr>
            <p:ph type="ftr" sz="quarter" idx="11"/>
          </p:nvPr>
        </p:nvSpPr>
        <p:spPr/>
        <p:txBody>
          <a:bodyPr/>
          <a:lstStyle/>
          <a:p>
            <a:endParaRPr lang="ja-JP" altLang="en-US">
              <a:solidFill>
                <a:srgbClr val="000000">
                  <a:tint val="75000"/>
                </a:srgbClr>
              </a:solidFill>
              <a:uFillTx/>
            </a:endParaRPr>
          </a:p>
        </p:txBody>
      </p:sp>
      <p:sp>
        <p:nvSpPr>
          <p:cNvPr id="7" name="スライド番号プレースホルダー 6"/>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uFillTx/>
              </a:rPr>
              <a:t>マスター タイトルの書式設定</a:t>
            </a:r>
          </a:p>
        </p:txBody>
      </p:sp>
      <p:sp>
        <p:nvSpPr>
          <p:cNvPr id="3" name="テキスト プレースホルダー 2"/>
          <p:cNvSpPr>
            <a:spLocks noGrp="1"/>
          </p:cNvSpPr>
          <p:nvPr>
            <p:ph type="body" idx="1"/>
          </p:nvPr>
        </p:nvSpPr>
        <p:spPr>
          <a:xfrm>
            <a:off x="839789" y="1681163"/>
            <a:ext cx="5157787" cy="823912"/>
          </a:xfrm>
        </p:spPr>
        <p:txBody>
          <a:bodyPr anchor="b"/>
          <a:lstStyle>
            <a:lvl1pPr marL="0" indent="0">
              <a:buNone/>
              <a:defRPr sz="2400" b="1">
                <a:uFillTx/>
              </a:defRPr>
            </a:lvl1pPr>
            <a:lvl2pPr marL="456735" indent="0">
              <a:buNone/>
              <a:defRPr sz="2000" b="1">
                <a:uFillTx/>
              </a:defRPr>
            </a:lvl2pPr>
            <a:lvl3pPr marL="913516" indent="0">
              <a:buNone/>
              <a:defRPr sz="1900" b="1">
                <a:uFillTx/>
              </a:defRPr>
            </a:lvl3pPr>
            <a:lvl4pPr marL="1370274" indent="0">
              <a:buNone/>
              <a:defRPr sz="1600" b="1">
                <a:uFillTx/>
              </a:defRPr>
            </a:lvl4pPr>
            <a:lvl5pPr marL="1827032" indent="0">
              <a:buNone/>
              <a:defRPr sz="1600" b="1">
                <a:uFillTx/>
              </a:defRPr>
            </a:lvl5pPr>
            <a:lvl6pPr marL="2283814" indent="0">
              <a:buNone/>
              <a:defRPr sz="1600" b="1">
                <a:uFillTx/>
              </a:defRPr>
            </a:lvl6pPr>
            <a:lvl7pPr marL="2740546" indent="0">
              <a:buNone/>
              <a:defRPr sz="1600" b="1">
                <a:uFillTx/>
              </a:defRPr>
            </a:lvl7pPr>
            <a:lvl8pPr marL="3197280" indent="0">
              <a:buNone/>
              <a:defRPr sz="1600" b="1">
                <a:uFillTx/>
              </a:defRPr>
            </a:lvl8pPr>
            <a:lvl9pPr marL="3654015" indent="0">
              <a:buNone/>
              <a:defRPr sz="1600" b="1">
                <a:uFillTx/>
              </a:defRPr>
            </a:lvl9pPr>
          </a:lstStyle>
          <a:p>
            <a:pPr lvl="0"/>
            <a:r>
              <a:rPr kumimoji="1" lang="ja-JP" altLang="en-US">
                <a:uFillTx/>
              </a:rPr>
              <a:t>マスター テキストの書式設定</a:t>
            </a:r>
          </a:p>
        </p:txBody>
      </p:sp>
      <p:sp>
        <p:nvSpPr>
          <p:cNvPr id="4" name="コンテンツ プレースホルダー 3"/>
          <p:cNvSpPr>
            <a:spLocks noGrp="1"/>
          </p:cNvSpPr>
          <p:nvPr>
            <p:ph sz="half" idx="2"/>
          </p:nvPr>
        </p:nvSpPr>
        <p:spPr>
          <a:xfrm>
            <a:off x="839789" y="2505075"/>
            <a:ext cx="5157787" cy="3684588"/>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5" name="テキスト プレースホルダー 4"/>
          <p:cNvSpPr>
            <a:spLocks noGrp="1"/>
          </p:cNvSpPr>
          <p:nvPr>
            <p:ph type="body" sz="quarter" idx="3"/>
          </p:nvPr>
        </p:nvSpPr>
        <p:spPr>
          <a:xfrm>
            <a:off x="6172203" y="1681163"/>
            <a:ext cx="5183188" cy="823912"/>
          </a:xfrm>
        </p:spPr>
        <p:txBody>
          <a:bodyPr anchor="b"/>
          <a:lstStyle>
            <a:lvl1pPr marL="0" indent="0">
              <a:buNone/>
              <a:defRPr sz="2400" b="1">
                <a:uFillTx/>
              </a:defRPr>
            </a:lvl1pPr>
            <a:lvl2pPr marL="456735" indent="0">
              <a:buNone/>
              <a:defRPr sz="2000" b="1">
                <a:uFillTx/>
              </a:defRPr>
            </a:lvl2pPr>
            <a:lvl3pPr marL="913516" indent="0">
              <a:buNone/>
              <a:defRPr sz="1900" b="1">
                <a:uFillTx/>
              </a:defRPr>
            </a:lvl3pPr>
            <a:lvl4pPr marL="1370274" indent="0">
              <a:buNone/>
              <a:defRPr sz="1600" b="1">
                <a:uFillTx/>
              </a:defRPr>
            </a:lvl4pPr>
            <a:lvl5pPr marL="1827032" indent="0">
              <a:buNone/>
              <a:defRPr sz="1600" b="1">
                <a:uFillTx/>
              </a:defRPr>
            </a:lvl5pPr>
            <a:lvl6pPr marL="2283814" indent="0">
              <a:buNone/>
              <a:defRPr sz="1600" b="1">
                <a:uFillTx/>
              </a:defRPr>
            </a:lvl6pPr>
            <a:lvl7pPr marL="2740546" indent="0">
              <a:buNone/>
              <a:defRPr sz="1600" b="1">
                <a:uFillTx/>
              </a:defRPr>
            </a:lvl7pPr>
            <a:lvl8pPr marL="3197280" indent="0">
              <a:buNone/>
              <a:defRPr sz="1600" b="1">
                <a:uFillTx/>
              </a:defRPr>
            </a:lvl8pPr>
            <a:lvl9pPr marL="3654015" indent="0">
              <a:buNone/>
              <a:defRPr sz="1600" b="1">
                <a:uFillTx/>
              </a:defRPr>
            </a:lvl9pPr>
          </a:lstStyle>
          <a:p>
            <a:pPr lvl="0"/>
            <a:r>
              <a:rPr kumimoji="1" lang="ja-JP" altLang="en-US">
                <a:uFillTx/>
              </a:rPr>
              <a:t>マスター テキストの書式設定</a:t>
            </a:r>
          </a:p>
        </p:txBody>
      </p:sp>
      <p:sp>
        <p:nvSpPr>
          <p:cNvPr id="6" name="コンテンツ プレースホルダー 5"/>
          <p:cNvSpPr>
            <a:spLocks noGrp="1"/>
          </p:cNvSpPr>
          <p:nvPr>
            <p:ph sz="quarter" idx="4"/>
          </p:nvPr>
        </p:nvSpPr>
        <p:spPr>
          <a:xfrm>
            <a:off x="6172203" y="2505075"/>
            <a:ext cx="5183188" cy="3684588"/>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7" name="日付プレースホルダー 6"/>
          <p:cNvSpPr>
            <a:spLocks noGrp="1"/>
          </p:cNvSpPr>
          <p:nvPr>
            <p:ph type="dt" sz="half" idx="10"/>
          </p:nvPr>
        </p:nvSpPr>
        <p:spPr/>
        <p:txBody>
          <a:bodyPr/>
          <a:lstStyle/>
          <a:p>
            <a:endParaRPr lang="ja-JP" altLang="en-US">
              <a:solidFill>
                <a:srgbClr val="000000">
                  <a:tint val="75000"/>
                </a:srgbClr>
              </a:solidFill>
              <a:uFillTx/>
            </a:endParaRPr>
          </a:p>
        </p:txBody>
      </p:sp>
      <p:sp>
        <p:nvSpPr>
          <p:cNvPr id="8" name="フッター プレースホルダー 7"/>
          <p:cNvSpPr>
            <a:spLocks noGrp="1"/>
          </p:cNvSpPr>
          <p:nvPr>
            <p:ph type="ftr" sz="quarter" idx="11"/>
          </p:nvPr>
        </p:nvSpPr>
        <p:spPr/>
        <p:txBody>
          <a:bodyPr/>
          <a:lstStyle/>
          <a:p>
            <a:endParaRPr lang="ja-JP" altLang="en-US">
              <a:solidFill>
                <a:srgbClr val="000000">
                  <a:tint val="75000"/>
                </a:srgbClr>
              </a:solidFill>
              <a:uFillTx/>
            </a:endParaRPr>
          </a:p>
        </p:txBody>
      </p:sp>
      <p:sp>
        <p:nvSpPr>
          <p:cNvPr id="9" name="スライド番号プレースホルダー 8"/>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日付プレースホルダー 2"/>
          <p:cNvSpPr>
            <a:spLocks noGrp="1"/>
          </p:cNvSpPr>
          <p:nvPr>
            <p:ph type="dt" sz="half" idx="10"/>
          </p:nvPr>
        </p:nvSpPr>
        <p:spPr/>
        <p:txBody>
          <a:bodyPr/>
          <a:lstStyle/>
          <a:p>
            <a:endParaRPr lang="ja-JP" altLang="en-US">
              <a:solidFill>
                <a:srgbClr val="000000">
                  <a:tint val="75000"/>
                </a:srgbClr>
              </a:solidFill>
              <a:uFillTx/>
            </a:endParaRPr>
          </a:p>
        </p:txBody>
      </p:sp>
      <p:sp>
        <p:nvSpPr>
          <p:cNvPr id="4" name="フッター プレースホルダー 3"/>
          <p:cNvSpPr>
            <a:spLocks noGrp="1"/>
          </p:cNvSpPr>
          <p:nvPr>
            <p:ph type="ftr" sz="quarter" idx="11"/>
          </p:nvPr>
        </p:nvSpPr>
        <p:spPr/>
        <p:txBody>
          <a:bodyPr/>
          <a:lstStyle/>
          <a:p>
            <a:endParaRPr lang="ja-JP" altLang="en-US">
              <a:solidFill>
                <a:srgbClr val="000000">
                  <a:tint val="75000"/>
                </a:srgbClr>
              </a:solidFill>
              <a:uFillTx/>
            </a:endParaRPr>
          </a:p>
        </p:txBody>
      </p:sp>
      <p:sp>
        <p:nvSpPr>
          <p:cNvPr id="5" name="スライド番号プレースホルダー 4"/>
          <p:cNvSpPr>
            <a:spLocks noGrp="1"/>
          </p:cNvSpPr>
          <p:nvPr>
            <p:ph type="sldNum" sz="quarter" idx="12"/>
          </p:nvPr>
        </p:nvSpPr>
        <p:spPr/>
        <p:txBody>
          <a:bodyPr/>
          <a:lstStyle>
            <a:lvl1pPr>
              <a:defRPr>
                <a:solidFill>
                  <a:schemeClr val="tx1"/>
                </a:solidFill>
                <a:uFillTx/>
              </a:defRPr>
            </a:lvl1pPr>
          </a:lstStyle>
          <a:p>
            <a:fld id="{E963AB99-5CC8-4A80-8A04-2C2F98C0B7F5}" type="slidenum">
              <a:rPr lang="ja-JP" altLang="en-US" smtClean="0">
                <a:uFillTx/>
              </a:rPr>
              <a:pPr/>
              <a:t>‹#›</a:t>
            </a:fld>
            <a:endParaRPr lang="ja-JP" altLang="en-US">
              <a:uFillTx/>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10"/>
          </p:nvPr>
        </p:nvSpPr>
        <p:spPr/>
        <p:txBody>
          <a:bodyPr/>
          <a:lstStyle/>
          <a:p>
            <a:endParaRPr kumimoji="1" lang="ja-JP" altLang="en-US">
              <a:uFillTx/>
            </a:endParaRPr>
          </a:p>
        </p:txBody>
      </p:sp>
      <p:sp>
        <p:nvSpPr>
          <p:cNvPr id="5" name="フッター プレースホルダー 4"/>
          <p:cNvSpPr>
            <a:spLocks noGrp="1"/>
          </p:cNvSpPr>
          <p:nvPr>
            <p:ph type="ftr" sz="quarter" idx="11"/>
          </p:nvPr>
        </p:nvSpPr>
        <p:spPr/>
        <p:txBody>
          <a:bodyPr/>
          <a:lstStyle/>
          <a:p>
            <a:endParaRPr kumimoji="1" lang="ja-JP" altLang="en-US">
              <a:uFillTx/>
            </a:endParaRPr>
          </a:p>
        </p:txBody>
      </p:sp>
      <p:sp>
        <p:nvSpPr>
          <p:cNvPr id="6" name="スライド番号プレースホルダー 5"/>
          <p:cNvSpPr>
            <a:spLocks noGrp="1"/>
          </p:cNvSpPr>
          <p:nvPr>
            <p:ph type="sldNum" sz="quarter" idx="12"/>
          </p:nvPr>
        </p:nvSpPr>
        <p:spPr/>
        <p:txBody>
          <a:bodyPr/>
          <a:lstStyle/>
          <a:p>
            <a:fld id="{E5CB4100-3711-46EF-ADEE-C55C0E50F573}" type="slidenum">
              <a:rPr kumimoji="1" lang="ja-JP" altLang="en-US" smtClean="0">
                <a:uFillTx/>
              </a:rPr>
              <a:t>‹#›</a:t>
            </a:fld>
            <a:endParaRPr kumimoji="1" lang="ja-JP" altLang="en-US">
              <a:uFillTx/>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lang="ja-JP" altLang="en-US">
              <a:solidFill>
                <a:srgbClr val="000000">
                  <a:tint val="75000"/>
                </a:srgbClr>
              </a:solidFill>
              <a:uFillTx/>
            </a:endParaRPr>
          </a:p>
        </p:txBody>
      </p:sp>
      <p:sp>
        <p:nvSpPr>
          <p:cNvPr id="3" name="フッター プレースホルダー 2"/>
          <p:cNvSpPr>
            <a:spLocks noGrp="1"/>
          </p:cNvSpPr>
          <p:nvPr>
            <p:ph type="ftr" sz="quarter" idx="11"/>
          </p:nvPr>
        </p:nvSpPr>
        <p:spPr/>
        <p:txBody>
          <a:bodyPr/>
          <a:lstStyle/>
          <a:p>
            <a:endParaRPr lang="ja-JP" altLang="en-US">
              <a:solidFill>
                <a:srgbClr val="000000">
                  <a:tint val="75000"/>
                </a:srgbClr>
              </a:solidFill>
              <a:uFillTx/>
            </a:endParaRPr>
          </a:p>
        </p:txBody>
      </p:sp>
      <p:sp>
        <p:nvSpPr>
          <p:cNvPr id="4" name="スライド番号プレースホルダー 3"/>
          <p:cNvSpPr>
            <a:spLocks noGrp="1"/>
          </p:cNvSpPr>
          <p:nvPr>
            <p:ph type="sldNum" sz="quarter" idx="12"/>
          </p:nvPr>
        </p:nvSpPr>
        <p:spPr/>
        <p:txBody>
          <a:bodyPr/>
          <a:lstStyle>
            <a:lvl1pPr>
              <a:defRPr>
                <a:solidFill>
                  <a:schemeClr val="tx1"/>
                </a:solidFill>
                <a:uFillTx/>
              </a:defRPr>
            </a:lvl1pPr>
          </a:lstStyle>
          <a:p>
            <a:fld id="{E963AB99-5CC8-4A80-8A04-2C2F98C0B7F5}" type="slidenum">
              <a:rPr lang="ja-JP" altLang="en-US" smtClean="0">
                <a:uFillTx/>
              </a:rPr>
              <a:pPr/>
              <a:t>‹#›</a:t>
            </a:fld>
            <a:endParaRPr lang="ja-JP" altLang="en-US">
              <a:uFillTx/>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uFillTx/>
              </a:defRPr>
            </a:lvl1pPr>
          </a:lstStyle>
          <a:p>
            <a:r>
              <a:rPr kumimoji="1" lang="ja-JP" altLang="en-US">
                <a:uFillTx/>
              </a:rPr>
              <a:t>マスター タイトルの書式設定</a:t>
            </a:r>
          </a:p>
        </p:txBody>
      </p:sp>
      <p:sp>
        <p:nvSpPr>
          <p:cNvPr id="3" name="コンテンツ プレースホルダー 2"/>
          <p:cNvSpPr>
            <a:spLocks noGrp="1"/>
          </p:cNvSpPr>
          <p:nvPr>
            <p:ph idx="1"/>
          </p:nvPr>
        </p:nvSpPr>
        <p:spPr>
          <a:xfrm>
            <a:off x="5183188" y="987477"/>
            <a:ext cx="6172200" cy="4873625"/>
          </a:xfrm>
        </p:spPr>
        <p:txBody>
          <a:bodyPr/>
          <a:lstStyle>
            <a:lvl1pPr>
              <a:defRPr sz="3200">
                <a:uFillTx/>
              </a:defRPr>
            </a:lvl1pPr>
            <a:lvl2pPr>
              <a:defRPr sz="2800">
                <a:uFillTx/>
              </a:defRPr>
            </a:lvl2pPr>
            <a:lvl3pPr>
              <a:defRPr sz="2400">
                <a:uFillTx/>
              </a:defRPr>
            </a:lvl3pPr>
            <a:lvl4pPr>
              <a:defRPr sz="2000">
                <a:uFillTx/>
              </a:defRPr>
            </a:lvl4pPr>
            <a:lvl5pPr>
              <a:defRPr sz="2000">
                <a:uFillTx/>
              </a:defRPr>
            </a:lvl5pPr>
            <a:lvl6pPr>
              <a:defRPr sz="2000">
                <a:uFillTx/>
              </a:defRPr>
            </a:lvl6pPr>
            <a:lvl7pPr>
              <a:defRPr sz="2000">
                <a:uFillTx/>
              </a:defRPr>
            </a:lvl7pPr>
            <a:lvl8pPr>
              <a:defRPr sz="2000">
                <a:uFillTx/>
              </a:defRPr>
            </a:lvl8pPr>
            <a:lvl9pPr>
              <a:defRPr sz="2000">
                <a:uFillTx/>
              </a:defRPr>
            </a:lvl9p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テキスト プレースホルダー 3"/>
          <p:cNvSpPr>
            <a:spLocks noGrp="1"/>
          </p:cNvSpPr>
          <p:nvPr>
            <p:ph type="body" sz="half" idx="2"/>
          </p:nvPr>
        </p:nvSpPr>
        <p:spPr>
          <a:xfrm>
            <a:off x="839788" y="2057403"/>
            <a:ext cx="3932237" cy="3811588"/>
          </a:xfrm>
        </p:spPr>
        <p:txBody>
          <a:bodyPr/>
          <a:lstStyle>
            <a:lvl1pPr marL="0" indent="0">
              <a:buNone/>
              <a:defRPr sz="1600">
                <a:uFillTx/>
              </a:defRPr>
            </a:lvl1pPr>
            <a:lvl2pPr marL="456735" indent="0">
              <a:buNone/>
              <a:defRPr sz="1500">
                <a:uFillTx/>
              </a:defRPr>
            </a:lvl2pPr>
            <a:lvl3pPr marL="913516" indent="0">
              <a:buNone/>
              <a:defRPr sz="1200">
                <a:uFillTx/>
              </a:defRPr>
            </a:lvl3pPr>
            <a:lvl4pPr marL="1370274" indent="0">
              <a:buNone/>
              <a:defRPr sz="1100">
                <a:uFillTx/>
              </a:defRPr>
            </a:lvl4pPr>
            <a:lvl5pPr marL="1827032" indent="0">
              <a:buNone/>
              <a:defRPr sz="1100">
                <a:uFillTx/>
              </a:defRPr>
            </a:lvl5pPr>
            <a:lvl6pPr marL="2283814" indent="0">
              <a:buNone/>
              <a:defRPr sz="1100">
                <a:uFillTx/>
              </a:defRPr>
            </a:lvl6pPr>
            <a:lvl7pPr marL="2740546" indent="0">
              <a:buNone/>
              <a:defRPr sz="1100">
                <a:uFillTx/>
              </a:defRPr>
            </a:lvl7pPr>
            <a:lvl8pPr marL="3197280" indent="0">
              <a:buNone/>
              <a:defRPr sz="1100">
                <a:uFillTx/>
              </a:defRPr>
            </a:lvl8pPr>
            <a:lvl9pPr marL="3654015" indent="0">
              <a:buNone/>
              <a:defRPr sz="1100">
                <a:uFillTx/>
              </a:defRPr>
            </a:lvl9pPr>
          </a:lstStyle>
          <a:p>
            <a:pPr lvl="0"/>
            <a:r>
              <a:rPr kumimoji="1" lang="ja-JP" altLang="en-US">
                <a:uFillTx/>
              </a:rPr>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srgbClr val="000000">
                  <a:tint val="75000"/>
                </a:srgbClr>
              </a:solidFill>
              <a:uFillTx/>
            </a:endParaRPr>
          </a:p>
        </p:txBody>
      </p:sp>
      <p:sp>
        <p:nvSpPr>
          <p:cNvPr id="6" name="フッター プレースホルダー 5"/>
          <p:cNvSpPr>
            <a:spLocks noGrp="1"/>
          </p:cNvSpPr>
          <p:nvPr>
            <p:ph type="ftr" sz="quarter" idx="11"/>
          </p:nvPr>
        </p:nvSpPr>
        <p:spPr/>
        <p:txBody>
          <a:bodyPr/>
          <a:lstStyle/>
          <a:p>
            <a:endParaRPr lang="ja-JP" altLang="en-US">
              <a:solidFill>
                <a:srgbClr val="000000">
                  <a:tint val="75000"/>
                </a:srgbClr>
              </a:solidFill>
              <a:uFillTx/>
            </a:endParaRPr>
          </a:p>
        </p:txBody>
      </p:sp>
      <p:sp>
        <p:nvSpPr>
          <p:cNvPr id="7" name="スライド番号プレースホルダー 6"/>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uFillTx/>
              </a:defRPr>
            </a:lvl1pPr>
          </a:lstStyle>
          <a:p>
            <a:r>
              <a:rPr kumimoji="1" lang="ja-JP" altLang="en-US">
                <a:uFillTx/>
              </a:rPr>
              <a:t>マスター タイトルの書式設定</a:t>
            </a:r>
          </a:p>
        </p:txBody>
      </p:sp>
      <p:sp>
        <p:nvSpPr>
          <p:cNvPr id="3" name="図プレースホルダー 2"/>
          <p:cNvSpPr>
            <a:spLocks noGrp="1"/>
          </p:cNvSpPr>
          <p:nvPr>
            <p:ph type="pic" idx="1"/>
          </p:nvPr>
        </p:nvSpPr>
        <p:spPr>
          <a:xfrm>
            <a:off x="5183188" y="987477"/>
            <a:ext cx="6172200" cy="4873625"/>
          </a:xfrm>
        </p:spPr>
        <p:txBody>
          <a:bodyPr/>
          <a:lstStyle>
            <a:lvl1pPr marL="0" indent="0">
              <a:buNone/>
              <a:defRPr sz="3200">
                <a:uFillTx/>
              </a:defRPr>
            </a:lvl1pPr>
            <a:lvl2pPr marL="456735" indent="0">
              <a:buNone/>
              <a:defRPr sz="2800">
                <a:uFillTx/>
              </a:defRPr>
            </a:lvl2pPr>
            <a:lvl3pPr marL="913516" indent="0">
              <a:buNone/>
              <a:defRPr sz="2400">
                <a:uFillTx/>
              </a:defRPr>
            </a:lvl3pPr>
            <a:lvl4pPr marL="1370274" indent="0">
              <a:buNone/>
              <a:defRPr sz="2000">
                <a:uFillTx/>
              </a:defRPr>
            </a:lvl4pPr>
            <a:lvl5pPr marL="1827032" indent="0">
              <a:buNone/>
              <a:defRPr sz="2000">
                <a:uFillTx/>
              </a:defRPr>
            </a:lvl5pPr>
            <a:lvl6pPr marL="2283814" indent="0">
              <a:buNone/>
              <a:defRPr sz="2000">
                <a:uFillTx/>
              </a:defRPr>
            </a:lvl6pPr>
            <a:lvl7pPr marL="2740546" indent="0">
              <a:buNone/>
              <a:defRPr sz="2000">
                <a:uFillTx/>
              </a:defRPr>
            </a:lvl7pPr>
            <a:lvl8pPr marL="3197280" indent="0">
              <a:buNone/>
              <a:defRPr sz="2000">
                <a:uFillTx/>
              </a:defRPr>
            </a:lvl8pPr>
            <a:lvl9pPr marL="3654015" indent="0">
              <a:buNone/>
              <a:defRPr sz="2000">
                <a:uFillTx/>
              </a:defRPr>
            </a:lvl9pPr>
          </a:lstStyle>
          <a:p>
            <a:endParaRPr kumimoji="1" lang="ja-JP" altLang="en-US">
              <a:uFillTx/>
            </a:endParaRPr>
          </a:p>
        </p:txBody>
      </p:sp>
      <p:sp>
        <p:nvSpPr>
          <p:cNvPr id="4" name="テキスト プレースホルダー 3"/>
          <p:cNvSpPr>
            <a:spLocks noGrp="1"/>
          </p:cNvSpPr>
          <p:nvPr>
            <p:ph type="body" sz="half" idx="2"/>
          </p:nvPr>
        </p:nvSpPr>
        <p:spPr>
          <a:xfrm>
            <a:off x="839788" y="2057403"/>
            <a:ext cx="3932237" cy="3811588"/>
          </a:xfrm>
        </p:spPr>
        <p:txBody>
          <a:bodyPr/>
          <a:lstStyle>
            <a:lvl1pPr marL="0" indent="0">
              <a:buNone/>
              <a:defRPr sz="1600">
                <a:uFillTx/>
              </a:defRPr>
            </a:lvl1pPr>
            <a:lvl2pPr marL="456735" indent="0">
              <a:buNone/>
              <a:defRPr sz="1500">
                <a:uFillTx/>
              </a:defRPr>
            </a:lvl2pPr>
            <a:lvl3pPr marL="913516" indent="0">
              <a:buNone/>
              <a:defRPr sz="1200">
                <a:uFillTx/>
              </a:defRPr>
            </a:lvl3pPr>
            <a:lvl4pPr marL="1370274" indent="0">
              <a:buNone/>
              <a:defRPr sz="1100">
                <a:uFillTx/>
              </a:defRPr>
            </a:lvl4pPr>
            <a:lvl5pPr marL="1827032" indent="0">
              <a:buNone/>
              <a:defRPr sz="1100">
                <a:uFillTx/>
              </a:defRPr>
            </a:lvl5pPr>
            <a:lvl6pPr marL="2283814" indent="0">
              <a:buNone/>
              <a:defRPr sz="1100">
                <a:uFillTx/>
              </a:defRPr>
            </a:lvl6pPr>
            <a:lvl7pPr marL="2740546" indent="0">
              <a:buNone/>
              <a:defRPr sz="1100">
                <a:uFillTx/>
              </a:defRPr>
            </a:lvl7pPr>
            <a:lvl8pPr marL="3197280" indent="0">
              <a:buNone/>
              <a:defRPr sz="1100">
                <a:uFillTx/>
              </a:defRPr>
            </a:lvl8pPr>
            <a:lvl9pPr marL="3654015" indent="0">
              <a:buNone/>
              <a:defRPr sz="1100">
                <a:uFillTx/>
              </a:defRPr>
            </a:lvl9pPr>
          </a:lstStyle>
          <a:p>
            <a:pPr lvl="0"/>
            <a:r>
              <a:rPr kumimoji="1" lang="ja-JP" altLang="en-US">
                <a:uFillTx/>
              </a:rPr>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srgbClr val="000000">
                  <a:tint val="75000"/>
                </a:srgbClr>
              </a:solidFill>
              <a:uFillTx/>
            </a:endParaRPr>
          </a:p>
        </p:txBody>
      </p:sp>
      <p:sp>
        <p:nvSpPr>
          <p:cNvPr id="6" name="フッター プレースホルダー 5"/>
          <p:cNvSpPr>
            <a:spLocks noGrp="1"/>
          </p:cNvSpPr>
          <p:nvPr>
            <p:ph type="ftr" sz="quarter" idx="11"/>
          </p:nvPr>
        </p:nvSpPr>
        <p:spPr/>
        <p:txBody>
          <a:bodyPr/>
          <a:lstStyle/>
          <a:p>
            <a:endParaRPr lang="ja-JP" altLang="en-US">
              <a:solidFill>
                <a:srgbClr val="000000">
                  <a:tint val="75000"/>
                </a:srgbClr>
              </a:solidFill>
              <a:uFillTx/>
            </a:endParaRPr>
          </a:p>
        </p:txBody>
      </p:sp>
      <p:sp>
        <p:nvSpPr>
          <p:cNvPr id="7" name="スライド番号プレースホルダー 6"/>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 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2" y="365177"/>
            <a:ext cx="2628900" cy="5811839"/>
          </a:xfrm>
        </p:spPr>
        <p:txBody>
          <a:bodyPr vert="eaVert"/>
          <a:lstStyle/>
          <a:p>
            <a:r>
              <a:rPr kumimoji="1" lang="ja-JP" altLang="en-US">
                <a:uFillTx/>
              </a:rPr>
              <a:t>マスター タイトルの書式設定</a:t>
            </a:r>
          </a:p>
        </p:txBody>
      </p:sp>
      <p:sp>
        <p:nvSpPr>
          <p:cNvPr id="3" name="縦書きテキスト プレースホルダー 2"/>
          <p:cNvSpPr>
            <a:spLocks noGrp="1"/>
          </p:cNvSpPr>
          <p:nvPr>
            <p:ph type="body" orient="vert" idx="1"/>
          </p:nvPr>
        </p:nvSpPr>
        <p:spPr>
          <a:xfrm>
            <a:off x="838203" y="365177"/>
            <a:ext cx="7734300" cy="5811839"/>
          </a:xfrm>
        </p:spPr>
        <p:txBody>
          <a:bodyPr vert="eaVert"/>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ユーザー設定レイアウト">
  <p:cSld name="1_ユーザー設定レイアウト">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838200" y="365125"/>
            <a:ext cx="10515600" cy="1325563"/>
          </a:xfrm>
          <a:prstGeom prst="rect">
            <a:avLst/>
          </a:prstGeom>
          <a:noFill/>
          <a:ln>
            <a:noFill/>
          </a:ln>
        </p:spPr>
        <p:txBody>
          <a:bodyPr spcFirstLastPara="1" wrap="square" lIns="91346" tIns="45698" rIns="91346" bIns="45698" anchor="ctr" anchorCtr="0"/>
          <a:lstStyle>
            <a:lvl1pPr marR="0" lvl="0" algn="l" rtl="0">
              <a:spcBef>
                <a:spcPts val="0"/>
              </a:spcBef>
              <a:spcAft>
                <a:spcPts val="0"/>
              </a:spcAft>
              <a:buSzPts val="1400"/>
              <a:buNone/>
              <a:defRPr sz="4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5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5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5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5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5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5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5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500" b="0" i="0" u="none" strike="noStrike" cap="none">
                <a:solidFill>
                  <a:srgbClr val="000000"/>
                </a:solidFill>
                <a:latin typeface="Arial"/>
                <a:ea typeface="Arial"/>
                <a:cs typeface="Arial"/>
                <a:sym typeface="Arial"/>
              </a:defRPr>
            </a:lvl9pPr>
          </a:lstStyle>
          <a:p>
            <a:endParaRPr/>
          </a:p>
        </p:txBody>
      </p:sp>
      <p:sp>
        <p:nvSpPr>
          <p:cNvPr id="17" name="Google Shape;17;p2"/>
          <p:cNvSpPr txBox="1">
            <a:spLocks noGrp="1"/>
          </p:cNvSpPr>
          <p:nvPr>
            <p:ph type="dt" idx="10"/>
          </p:nvPr>
        </p:nvSpPr>
        <p:spPr>
          <a:xfrm>
            <a:off x="838200" y="6356352"/>
            <a:ext cx="2743200" cy="365125"/>
          </a:xfrm>
          <a:prstGeom prst="rect">
            <a:avLst/>
          </a:prstGeom>
          <a:noFill/>
          <a:ln>
            <a:noFill/>
          </a:ln>
        </p:spPr>
        <p:txBody>
          <a:bodyPr spcFirstLastPara="1" wrap="square" lIns="91346" tIns="45698" rIns="91346" bIns="45698" anchor="ctr" anchorCtr="0"/>
          <a:lstStyle>
            <a:lvl1pPr marR="0" lvl="0" algn="l" rtl="0">
              <a:spcBef>
                <a:spcPts val="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5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5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5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5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5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5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5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500" b="0" i="0" u="none" strike="noStrike" cap="none">
                <a:solidFill>
                  <a:srgbClr val="000000"/>
                </a:solidFill>
                <a:latin typeface="Arial"/>
                <a:ea typeface="Arial"/>
                <a:cs typeface="Arial"/>
                <a:sym typeface="Arial"/>
              </a:defRPr>
            </a:lvl9pPr>
          </a:lstStyle>
          <a:p>
            <a:endParaRPr/>
          </a:p>
        </p:txBody>
      </p:sp>
      <p:sp>
        <p:nvSpPr>
          <p:cNvPr id="18" name="Google Shape;18;p2"/>
          <p:cNvSpPr txBox="1">
            <a:spLocks noGrp="1"/>
          </p:cNvSpPr>
          <p:nvPr>
            <p:ph type="ftr" idx="11"/>
          </p:nvPr>
        </p:nvSpPr>
        <p:spPr>
          <a:xfrm>
            <a:off x="4038600" y="6356352"/>
            <a:ext cx="4114800" cy="365125"/>
          </a:xfrm>
          <a:prstGeom prst="rect">
            <a:avLst/>
          </a:prstGeom>
          <a:noFill/>
          <a:ln>
            <a:noFill/>
          </a:ln>
        </p:spPr>
        <p:txBody>
          <a:bodyPr spcFirstLastPara="1" wrap="square" lIns="91346" tIns="45698" rIns="91346" bIns="45698" anchor="ctr" anchorCtr="0"/>
          <a:lstStyle>
            <a:lvl1pPr marR="0" lvl="0" algn="ctr" rtl="0">
              <a:spcBef>
                <a:spcPts val="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5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5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5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5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5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5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5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500" b="0" i="0" u="none" strike="noStrike" cap="none">
                <a:solidFill>
                  <a:srgbClr val="000000"/>
                </a:solidFill>
                <a:latin typeface="Arial"/>
                <a:ea typeface="Arial"/>
                <a:cs typeface="Arial"/>
                <a:sym typeface="Arial"/>
              </a:defRPr>
            </a:lvl9pPr>
          </a:lstStyle>
          <a:p>
            <a:endParaRPr/>
          </a:p>
        </p:txBody>
      </p:sp>
      <p:sp>
        <p:nvSpPr>
          <p:cNvPr id="19" name="Google Shape;19;p2"/>
          <p:cNvSpPr txBox="1">
            <a:spLocks noGrp="1"/>
          </p:cNvSpPr>
          <p:nvPr>
            <p:ph type="sldNum" idx="12"/>
          </p:nvPr>
        </p:nvSpPr>
        <p:spPr>
          <a:xfrm>
            <a:off x="9448800" y="6356351"/>
            <a:ext cx="2743200" cy="365125"/>
          </a:xfrm>
          <a:prstGeom prst="rect">
            <a:avLst/>
          </a:prstGeom>
          <a:noFill/>
          <a:ln>
            <a:noFill/>
          </a:ln>
        </p:spPr>
        <p:txBody>
          <a:bodyPr spcFirstLastPara="1" wrap="square" lIns="91346" tIns="45698" rIns="91346" bIns="45698" anchor="ctr" anchorCtr="0">
            <a:noAutofit/>
          </a:bodyPr>
          <a:lstStyle>
            <a:lvl1pPr marL="0" marR="0" lvl="0" indent="0" algn="r" rtl="0">
              <a:spcBef>
                <a:spcPts val="0"/>
              </a:spcBef>
              <a:spcAft>
                <a:spcPts val="0"/>
              </a:spcAft>
              <a:buClr>
                <a:srgbClr val="888888"/>
              </a:buClr>
              <a:buSzPts val="2400"/>
              <a:buFont typeface="Arial"/>
              <a:buNone/>
              <a:defRPr sz="4000" b="0" i="0" u="none" strike="noStrike" cap="none">
                <a:solidFill>
                  <a:schemeClr val="tx1"/>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9pPr>
          </a:lstStyle>
          <a:p>
            <a:fld id="{00000000-1234-1234-1234-123412341234}" type="slidenum">
              <a:rPr lang="en-US" altLang="ja-JP" smtClean="0"/>
              <a:pPr/>
              <a:t>‹#›</a:t>
            </a:fld>
            <a:endParaRPr lang="ja-JP" altLang="en-US" sz="3200">
              <a:latin typeface="Arial"/>
              <a:ea typeface="Arial"/>
              <a:cs typeface="Arial"/>
              <a:sym typeface="Arial"/>
            </a:endParaRPr>
          </a:p>
        </p:txBody>
      </p:sp>
    </p:spTree>
    <p:extLst>
      <p:ext uri="{BB962C8B-B14F-4D97-AF65-F5344CB8AC3E}">
        <p14:creationId xmlns:p14="http://schemas.microsoft.com/office/powerpoint/2010/main" val="345201374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uFillTx/>
              </a:defRPr>
            </a:lvl1pPr>
          </a:lstStyle>
          <a:p>
            <a:r>
              <a:rPr kumimoji="1" lang="ja-JP" altLang="en-US">
                <a:uFillTx/>
              </a:rPr>
              <a:t>マスター タイトルの書式設定</a:t>
            </a:r>
          </a:p>
        </p:txBody>
      </p:sp>
      <p:sp>
        <p:nvSpPr>
          <p:cNvPr id="3" name="字幕 2"/>
          <p:cNvSpPr>
            <a:spLocks noGrp="1"/>
          </p:cNvSpPr>
          <p:nvPr>
            <p:ph type="subTitle" idx="1"/>
          </p:nvPr>
        </p:nvSpPr>
        <p:spPr>
          <a:xfrm>
            <a:off x="1524000" y="3602037"/>
            <a:ext cx="9144000" cy="1655763"/>
          </a:xfrm>
        </p:spPr>
        <p:txBody>
          <a:bodyPr/>
          <a:lstStyle>
            <a:lvl1pPr marL="0" indent="0" algn="ctr">
              <a:buNone/>
              <a:defRPr sz="2400">
                <a:uFillTx/>
              </a:defRPr>
            </a:lvl1pPr>
            <a:lvl2pPr marL="456735" indent="0" algn="ctr">
              <a:buNone/>
              <a:defRPr sz="2000">
                <a:uFillTx/>
              </a:defRPr>
            </a:lvl2pPr>
            <a:lvl3pPr marL="913516" indent="0" algn="ctr">
              <a:buNone/>
              <a:defRPr sz="1900">
                <a:uFillTx/>
              </a:defRPr>
            </a:lvl3pPr>
            <a:lvl4pPr marL="1370274" indent="0" algn="ctr">
              <a:buNone/>
              <a:defRPr sz="1600">
                <a:uFillTx/>
              </a:defRPr>
            </a:lvl4pPr>
            <a:lvl5pPr marL="1827032" indent="0" algn="ctr">
              <a:buNone/>
              <a:defRPr sz="1600">
                <a:uFillTx/>
              </a:defRPr>
            </a:lvl5pPr>
            <a:lvl6pPr marL="2283814" indent="0" algn="ctr">
              <a:buNone/>
              <a:defRPr sz="1600">
                <a:uFillTx/>
              </a:defRPr>
            </a:lvl6pPr>
            <a:lvl7pPr marL="2740546" indent="0" algn="ctr">
              <a:buNone/>
              <a:defRPr sz="1600">
                <a:uFillTx/>
              </a:defRPr>
            </a:lvl7pPr>
            <a:lvl8pPr marL="3197280" indent="0" algn="ctr">
              <a:buNone/>
              <a:defRPr sz="1600">
                <a:uFillTx/>
              </a:defRPr>
            </a:lvl8pPr>
            <a:lvl9pPr marL="3654015" indent="0" algn="ctr">
              <a:buNone/>
              <a:defRPr sz="1600">
                <a:uFillTx/>
              </a:defRPr>
            </a:lvl9pPr>
          </a:lstStyle>
          <a:p>
            <a:r>
              <a:rPr kumimoji="1" lang="ja-JP" altLang="en-US">
                <a:uFillTx/>
              </a:rPr>
              <a:t>マスター サブタイトルの書式設定</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lvl1pPr>
              <a:defRPr>
                <a:solidFill>
                  <a:schemeClr val="tx1"/>
                </a:solidFill>
                <a:uFillTx/>
              </a:defRPr>
            </a:lvl1pPr>
          </a:lstStyle>
          <a:p>
            <a:fld id="{E963AB99-5CC8-4A80-8A04-2C2F98C0B7F5}" type="slidenum">
              <a:rPr lang="ja-JP" altLang="en-US" smtClean="0">
                <a:uFillTx/>
              </a:rPr>
              <a:pPr/>
              <a:t>‹#›</a:t>
            </a:fld>
            <a:endParaRPr lang="ja-JP" altLang="en-US">
              <a:uFillTx/>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1" y="1709790"/>
            <a:ext cx="10515600" cy="2852737"/>
          </a:xfrm>
        </p:spPr>
        <p:txBody>
          <a:bodyPr anchor="b"/>
          <a:lstStyle>
            <a:lvl1pPr>
              <a:defRPr sz="6000">
                <a:uFillTx/>
              </a:defRPr>
            </a:lvl1pPr>
          </a:lstStyle>
          <a:p>
            <a:r>
              <a:rPr kumimoji="1" lang="ja-JP" altLang="en-US">
                <a:uFillTx/>
              </a:rPr>
              <a:t>マスター タイトルの書式設定</a:t>
            </a:r>
          </a:p>
        </p:txBody>
      </p:sp>
      <p:sp>
        <p:nvSpPr>
          <p:cNvPr id="3" name="テキスト プレースホルダー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uFillTx/>
              </a:defRPr>
            </a:lvl1pPr>
            <a:lvl2pPr marL="456735" indent="0">
              <a:buNone/>
              <a:defRPr sz="2000">
                <a:solidFill>
                  <a:schemeClr val="tx1">
                    <a:tint val="75000"/>
                  </a:schemeClr>
                </a:solidFill>
                <a:uFillTx/>
              </a:defRPr>
            </a:lvl2pPr>
            <a:lvl3pPr marL="913516" indent="0">
              <a:buNone/>
              <a:defRPr sz="1900">
                <a:solidFill>
                  <a:schemeClr val="tx1">
                    <a:tint val="75000"/>
                  </a:schemeClr>
                </a:solidFill>
                <a:uFillTx/>
              </a:defRPr>
            </a:lvl3pPr>
            <a:lvl4pPr marL="1370274" indent="0">
              <a:buNone/>
              <a:defRPr sz="1600">
                <a:solidFill>
                  <a:schemeClr val="tx1">
                    <a:tint val="75000"/>
                  </a:schemeClr>
                </a:solidFill>
                <a:uFillTx/>
              </a:defRPr>
            </a:lvl4pPr>
            <a:lvl5pPr marL="1827032" indent="0">
              <a:buNone/>
              <a:defRPr sz="1600">
                <a:solidFill>
                  <a:schemeClr val="tx1">
                    <a:tint val="75000"/>
                  </a:schemeClr>
                </a:solidFill>
                <a:uFillTx/>
              </a:defRPr>
            </a:lvl5pPr>
            <a:lvl6pPr marL="2283814" indent="0">
              <a:buNone/>
              <a:defRPr sz="1600">
                <a:solidFill>
                  <a:schemeClr val="tx1">
                    <a:tint val="75000"/>
                  </a:schemeClr>
                </a:solidFill>
                <a:uFillTx/>
              </a:defRPr>
            </a:lvl6pPr>
            <a:lvl7pPr marL="2740546" indent="0">
              <a:buNone/>
              <a:defRPr sz="1600">
                <a:solidFill>
                  <a:schemeClr val="tx1">
                    <a:tint val="75000"/>
                  </a:schemeClr>
                </a:solidFill>
                <a:uFillTx/>
              </a:defRPr>
            </a:lvl7pPr>
            <a:lvl8pPr marL="3197280" indent="0">
              <a:buNone/>
              <a:defRPr sz="1600">
                <a:solidFill>
                  <a:schemeClr val="tx1">
                    <a:tint val="75000"/>
                  </a:schemeClr>
                </a:solidFill>
                <a:uFillTx/>
              </a:defRPr>
            </a:lvl8pPr>
            <a:lvl9pPr marL="3654015" indent="0">
              <a:buNone/>
              <a:defRPr sz="1600">
                <a:solidFill>
                  <a:schemeClr val="tx1">
                    <a:tint val="75000"/>
                  </a:schemeClr>
                </a:solidFill>
                <a:uFillTx/>
              </a:defRPr>
            </a:lvl9pPr>
          </a:lstStyle>
          <a:p>
            <a:pPr lvl="0"/>
            <a:r>
              <a:rPr kumimoji="1" lang="ja-JP" altLang="en-US">
                <a:uFillTx/>
              </a:rPr>
              <a:t>マスター テキストの書式設定</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コンテンツ プレースホルダー 2"/>
          <p:cNvSpPr>
            <a:spLocks noGrp="1"/>
          </p:cNvSpPr>
          <p:nvPr>
            <p:ph sz="half" idx="1"/>
          </p:nvPr>
        </p:nvSpPr>
        <p:spPr>
          <a:xfrm>
            <a:off x="838200" y="1825625"/>
            <a:ext cx="5181600" cy="4351339"/>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コンテンツ プレースホルダー 3"/>
          <p:cNvSpPr>
            <a:spLocks noGrp="1"/>
          </p:cNvSpPr>
          <p:nvPr>
            <p:ph sz="half" idx="2"/>
          </p:nvPr>
        </p:nvSpPr>
        <p:spPr>
          <a:xfrm>
            <a:off x="6172200" y="1825625"/>
            <a:ext cx="5181600" cy="4351339"/>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5" name="日付プレースホルダー 4"/>
          <p:cNvSpPr>
            <a:spLocks noGrp="1"/>
          </p:cNvSpPr>
          <p:nvPr>
            <p:ph type="dt" sz="half" idx="10"/>
          </p:nvPr>
        </p:nvSpPr>
        <p:spPr/>
        <p:txBody>
          <a:bodyPr/>
          <a:lstStyle/>
          <a:p>
            <a:endParaRPr lang="ja-JP" altLang="en-US">
              <a:solidFill>
                <a:srgbClr val="000000">
                  <a:tint val="75000"/>
                </a:srgbClr>
              </a:solidFill>
              <a:uFillTx/>
            </a:endParaRPr>
          </a:p>
        </p:txBody>
      </p:sp>
      <p:sp>
        <p:nvSpPr>
          <p:cNvPr id="6" name="フッター プレースホルダー 5"/>
          <p:cNvSpPr>
            <a:spLocks noGrp="1"/>
          </p:cNvSpPr>
          <p:nvPr>
            <p:ph type="ftr" sz="quarter" idx="11"/>
          </p:nvPr>
        </p:nvSpPr>
        <p:spPr/>
        <p:txBody>
          <a:bodyPr/>
          <a:lstStyle/>
          <a:p>
            <a:endParaRPr lang="ja-JP" altLang="en-US">
              <a:solidFill>
                <a:srgbClr val="000000">
                  <a:tint val="75000"/>
                </a:srgbClr>
              </a:solidFill>
              <a:uFillTx/>
            </a:endParaRPr>
          </a:p>
        </p:txBody>
      </p:sp>
      <p:sp>
        <p:nvSpPr>
          <p:cNvPr id="7" name="スライド番号プレースホルダー 6"/>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1" y="1709790"/>
            <a:ext cx="10515600" cy="2852737"/>
          </a:xfrm>
        </p:spPr>
        <p:txBody>
          <a:bodyPr anchor="b"/>
          <a:lstStyle>
            <a:lvl1pPr>
              <a:defRPr sz="6000">
                <a:uFillTx/>
              </a:defRPr>
            </a:lvl1pPr>
          </a:lstStyle>
          <a:p>
            <a:r>
              <a:rPr kumimoji="1" lang="ja-JP" altLang="en-US">
                <a:uFillTx/>
              </a:rPr>
              <a:t>マスター タイトルの書式設定</a:t>
            </a:r>
          </a:p>
        </p:txBody>
      </p:sp>
      <p:sp>
        <p:nvSpPr>
          <p:cNvPr id="3" name="テキスト プレースホルダー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uFillTx/>
              </a:defRPr>
            </a:lvl1pPr>
            <a:lvl2pPr marL="456735" indent="0">
              <a:buNone/>
              <a:defRPr sz="2000">
                <a:solidFill>
                  <a:schemeClr val="tx1">
                    <a:tint val="75000"/>
                  </a:schemeClr>
                </a:solidFill>
                <a:uFillTx/>
              </a:defRPr>
            </a:lvl2pPr>
            <a:lvl3pPr marL="913516" indent="0">
              <a:buNone/>
              <a:defRPr sz="1900">
                <a:solidFill>
                  <a:schemeClr val="tx1">
                    <a:tint val="75000"/>
                  </a:schemeClr>
                </a:solidFill>
                <a:uFillTx/>
              </a:defRPr>
            </a:lvl3pPr>
            <a:lvl4pPr marL="1370274" indent="0">
              <a:buNone/>
              <a:defRPr sz="1600">
                <a:solidFill>
                  <a:schemeClr val="tx1">
                    <a:tint val="75000"/>
                  </a:schemeClr>
                </a:solidFill>
                <a:uFillTx/>
              </a:defRPr>
            </a:lvl4pPr>
            <a:lvl5pPr marL="1827032" indent="0">
              <a:buNone/>
              <a:defRPr sz="1600">
                <a:solidFill>
                  <a:schemeClr val="tx1">
                    <a:tint val="75000"/>
                  </a:schemeClr>
                </a:solidFill>
                <a:uFillTx/>
              </a:defRPr>
            </a:lvl5pPr>
            <a:lvl6pPr marL="2283814" indent="0">
              <a:buNone/>
              <a:defRPr sz="1600">
                <a:solidFill>
                  <a:schemeClr val="tx1">
                    <a:tint val="75000"/>
                  </a:schemeClr>
                </a:solidFill>
                <a:uFillTx/>
              </a:defRPr>
            </a:lvl6pPr>
            <a:lvl7pPr marL="2740546" indent="0">
              <a:buNone/>
              <a:defRPr sz="1600">
                <a:solidFill>
                  <a:schemeClr val="tx1">
                    <a:tint val="75000"/>
                  </a:schemeClr>
                </a:solidFill>
                <a:uFillTx/>
              </a:defRPr>
            </a:lvl7pPr>
            <a:lvl8pPr marL="3197280" indent="0">
              <a:buNone/>
              <a:defRPr sz="1600">
                <a:solidFill>
                  <a:schemeClr val="tx1">
                    <a:tint val="75000"/>
                  </a:schemeClr>
                </a:solidFill>
                <a:uFillTx/>
              </a:defRPr>
            </a:lvl8pPr>
            <a:lvl9pPr marL="3654015" indent="0">
              <a:buNone/>
              <a:defRPr sz="1600">
                <a:solidFill>
                  <a:schemeClr val="tx1">
                    <a:tint val="75000"/>
                  </a:schemeClr>
                </a:solidFill>
                <a:uFillTx/>
              </a:defRPr>
            </a:lvl9pPr>
          </a:lstStyle>
          <a:p>
            <a:pPr lvl="0"/>
            <a:r>
              <a:rPr kumimoji="1" lang="ja-JP" altLang="en-US">
                <a:uFillTx/>
              </a:rPr>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uFillTx/>
            </a:endParaRPr>
          </a:p>
        </p:txBody>
      </p:sp>
      <p:sp>
        <p:nvSpPr>
          <p:cNvPr id="5" name="フッター プレースホルダー 4"/>
          <p:cNvSpPr>
            <a:spLocks noGrp="1"/>
          </p:cNvSpPr>
          <p:nvPr>
            <p:ph type="ftr" sz="quarter" idx="11"/>
          </p:nvPr>
        </p:nvSpPr>
        <p:spPr/>
        <p:txBody>
          <a:bodyPr/>
          <a:lstStyle/>
          <a:p>
            <a:endParaRPr kumimoji="1" lang="ja-JP" altLang="en-US">
              <a:uFillTx/>
            </a:endParaRPr>
          </a:p>
        </p:txBody>
      </p:sp>
      <p:sp>
        <p:nvSpPr>
          <p:cNvPr id="6" name="スライド番号プレースホルダー 5"/>
          <p:cNvSpPr>
            <a:spLocks noGrp="1"/>
          </p:cNvSpPr>
          <p:nvPr>
            <p:ph type="sldNum" sz="quarter" idx="12"/>
          </p:nvPr>
        </p:nvSpPr>
        <p:spPr/>
        <p:txBody>
          <a:bodyPr/>
          <a:lstStyle/>
          <a:p>
            <a:fld id="{E5CB4100-3711-46EF-ADEE-C55C0E50F573}" type="slidenum">
              <a:rPr kumimoji="1" lang="ja-JP" altLang="en-US" smtClean="0">
                <a:uFillTx/>
              </a:rPr>
              <a:t>‹#›</a:t>
            </a:fld>
            <a:endParaRPr kumimoji="1" lang="ja-JP" altLang="en-US">
              <a:uFillTx/>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uFillTx/>
              </a:rPr>
              <a:t>マスター タイトルの書式設定</a:t>
            </a:r>
          </a:p>
        </p:txBody>
      </p:sp>
      <p:sp>
        <p:nvSpPr>
          <p:cNvPr id="3" name="テキスト プレースホルダー 2"/>
          <p:cNvSpPr>
            <a:spLocks noGrp="1"/>
          </p:cNvSpPr>
          <p:nvPr>
            <p:ph type="body" idx="1"/>
          </p:nvPr>
        </p:nvSpPr>
        <p:spPr>
          <a:xfrm>
            <a:off x="839789" y="1681163"/>
            <a:ext cx="5157787" cy="823912"/>
          </a:xfrm>
        </p:spPr>
        <p:txBody>
          <a:bodyPr anchor="b"/>
          <a:lstStyle>
            <a:lvl1pPr marL="0" indent="0">
              <a:buNone/>
              <a:defRPr sz="2400" b="1">
                <a:uFillTx/>
              </a:defRPr>
            </a:lvl1pPr>
            <a:lvl2pPr marL="456735" indent="0">
              <a:buNone/>
              <a:defRPr sz="2000" b="1">
                <a:uFillTx/>
              </a:defRPr>
            </a:lvl2pPr>
            <a:lvl3pPr marL="913516" indent="0">
              <a:buNone/>
              <a:defRPr sz="1900" b="1">
                <a:uFillTx/>
              </a:defRPr>
            </a:lvl3pPr>
            <a:lvl4pPr marL="1370274" indent="0">
              <a:buNone/>
              <a:defRPr sz="1600" b="1">
                <a:uFillTx/>
              </a:defRPr>
            </a:lvl4pPr>
            <a:lvl5pPr marL="1827032" indent="0">
              <a:buNone/>
              <a:defRPr sz="1600" b="1">
                <a:uFillTx/>
              </a:defRPr>
            </a:lvl5pPr>
            <a:lvl6pPr marL="2283814" indent="0">
              <a:buNone/>
              <a:defRPr sz="1600" b="1">
                <a:uFillTx/>
              </a:defRPr>
            </a:lvl6pPr>
            <a:lvl7pPr marL="2740546" indent="0">
              <a:buNone/>
              <a:defRPr sz="1600" b="1">
                <a:uFillTx/>
              </a:defRPr>
            </a:lvl7pPr>
            <a:lvl8pPr marL="3197280" indent="0">
              <a:buNone/>
              <a:defRPr sz="1600" b="1">
                <a:uFillTx/>
              </a:defRPr>
            </a:lvl8pPr>
            <a:lvl9pPr marL="3654015" indent="0">
              <a:buNone/>
              <a:defRPr sz="1600" b="1">
                <a:uFillTx/>
              </a:defRPr>
            </a:lvl9pPr>
          </a:lstStyle>
          <a:p>
            <a:pPr lvl="0"/>
            <a:r>
              <a:rPr kumimoji="1" lang="ja-JP" altLang="en-US">
                <a:uFillTx/>
              </a:rPr>
              <a:t>マスター テキストの書式設定</a:t>
            </a:r>
          </a:p>
        </p:txBody>
      </p:sp>
      <p:sp>
        <p:nvSpPr>
          <p:cNvPr id="4" name="コンテンツ プレースホルダー 3"/>
          <p:cNvSpPr>
            <a:spLocks noGrp="1"/>
          </p:cNvSpPr>
          <p:nvPr>
            <p:ph sz="half" idx="2"/>
          </p:nvPr>
        </p:nvSpPr>
        <p:spPr>
          <a:xfrm>
            <a:off x="839789" y="2505075"/>
            <a:ext cx="5157787" cy="3684588"/>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5" name="テキスト プレースホルダー 4"/>
          <p:cNvSpPr>
            <a:spLocks noGrp="1"/>
          </p:cNvSpPr>
          <p:nvPr>
            <p:ph type="body" sz="quarter" idx="3"/>
          </p:nvPr>
        </p:nvSpPr>
        <p:spPr>
          <a:xfrm>
            <a:off x="6172203" y="1681163"/>
            <a:ext cx="5183188" cy="823912"/>
          </a:xfrm>
        </p:spPr>
        <p:txBody>
          <a:bodyPr anchor="b"/>
          <a:lstStyle>
            <a:lvl1pPr marL="0" indent="0">
              <a:buNone/>
              <a:defRPr sz="2400" b="1">
                <a:uFillTx/>
              </a:defRPr>
            </a:lvl1pPr>
            <a:lvl2pPr marL="456735" indent="0">
              <a:buNone/>
              <a:defRPr sz="2000" b="1">
                <a:uFillTx/>
              </a:defRPr>
            </a:lvl2pPr>
            <a:lvl3pPr marL="913516" indent="0">
              <a:buNone/>
              <a:defRPr sz="1900" b="1">
                <a:uFillTx/>
              </a:defRPr>
            </a:lvl3pPr>
            <a:lvl4pPr marL="1370274" indent="0">
              <a:buNone/>
              <a:defRPr sz="1600" b="1">
                <a:uFillTx/>
              </a:defRPr>
            </a:lvl4pPr>
            <a:lvl5pPr marL="1827032" indent="0">
              <a:buNone/>
              <a:defRPr sz="1600" b="1">
                <a:uFillTx/>
              </a:defRPr>
            </a:lvl5pPr>
            <a:lvl6pPr marL="2283814" indent="0">
              <a:buNone/>
              <a:defRPr sz="1600" b="1">
                <a:uFillTx/>
              </a:defRPr>
            </a:lvl6pPr>
            <a:lvl7pPr marL="2740546" indent="0">
              <a:buNone/>
              <a:defRPr sz="1600" b="1">
                <a:uFillTx/>
              </a:defRPr>
            </a:lvl7pPr>
            <a:lvl8pPr marL="3197280" indent="0">
              <a:buNone/>
              <a:defRPr sz="1600" b="1">
                <a:uFillTx/>
              </a:defRPr>
            </a:lvl8pPr>
            <a:lvl9pPr marL="3654015" indent="0">
              <a:buNone/>
              <a:defRPr sz="1600" b="1">
                <a:uFillTx/>
              </a:defRPr>
            </a:lvl9pPr>
          </a:lstStyle>
          <a:p>
            <a:pPr lvl="0"/>
            <a:r>
              <a:rPr kumimoji="1" lang="ja-JP" altLang="en-US">
                <a:uFillTx/>
              </a:rPr>
              <a:t>マスター テキストの書式設定</a:t>
            </a:r>
          </a:p>
        </p:txBody>
      </p:sp>
      <p:sp>
        <p:nvSpPr>
          <p:cNvPr id="6" name="コンテンツ プレースホルダー 5"/>
          <p:cNvSpPr>
            <a:spLocks noGrp="1"/>
          </p:cNvSpPr>
          <p:nvPr>
            <p:ph sz="quarter" idx="4"/>
          </p:nvPr>
        </p:nvSpPr>
        <p:spPr>
          <a:xfrm>
            <a:off x="6172203" y="2505075"/>
            <a:ext cx="5183188" cy="3684588"/>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7" name="日付プレースホルダー 6"/>
          <p:cNvSpPr>
            <a:spLocks noGrp="1"/>
          </p:cNvSpPr>
          <p:nvPr>
            <p:ph type="dt" sz="half" idx="10"/>
          </p:nvPr>
        </p:nvSpPr>
        <p:spPr/>
        <p:txBody>
          <a:bodyPr/>
          <a:lstStyle/>
          <a:p>
            <a:endParaRPr lang="ja-JP" altLang="en-US">
              <a:solidFill>
                <a:srgbClr val="000000">
                  <a:tint val="75000"/>
                </a:srgbClr>
              </a:solidFill>
              <a:uFillTx/>
            </a:endParaRPr>
          </a:p>
        </p:txBody>
      </p:sp>
      <p:sp>
        <p:nvSpPr>
          <p:cNvPr id="8" name="フッター プレースホルダー 7"/>
          <p:cNvSpPr>
            <a:spLocks noGrp="1"/>
          </p:cNvSpPr>
          <p:nvPr>
            <p:ph type="ftr" sz="quarter" idx="11"/>
          </p:nvPr>
        </p:nvSpPr>
        <p:spPr/>
        <p:txBody>
          <a:bodyPr/>
          <a:lstStyle/>
          <a:p>
            <a:endParaRPr lang="ja-JP" altLang="en-US">
              <a:solidFill>
                <a:srgbClr val="000000">
                  <a:tint val="75000"/>
                </a:srgbClr>
              </a:solidFill>
              <a:uFillTx/>
            </a:endParaRPr>
          </a:p>
        </p:txBody>
      </p:sp>
      <p:sp>
        <p:nvSpPr>
          <p:cNvPr id="9" name="スライド番号プレースホルダー 8"/>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日付プレースホルダー 2"/>
          <p:cNvSpPr>
            <a:spLocks noGrp="1"/>
          </p:cNvSpPr>
          <p:nvPr>
            <p:ph type="dt" sz="half" idx="10"/>
          </p:nvPr>
        </p:nvSpPr>
        <p:spPr/>
        <p:txBody>
          <a:bodyPr/>
          <a:lstStyle/>
          <a:p>
            <a:endParaRPr lang="ja-JP" altLang="en-US">
              <a:solidFill>
                <a:srgbClr val="000000">
                  <a:tint val="75000"/>
                </a:srgbClr>
              </a:solidFill>
              <a:uFillTx/>
            </a:endParaRPr>
          </a:p>
        </p:txBody>
      </p:sp>
      <p:sp>
        <p:nvSpPr>
          <p:cNvPr id="4" name="フッター プレースホルダー 3"/>
          <p:cNvSpPr>
            <a:spLocks noGrp="1"/>
          </p:cNvSpPr>
          <p:nvPr>
            <p:ph type="ftr" sz="quarter" idx="11"/>
          </p:nvPr>
        </p:nvSpPr>
        <p:spPr/>
        <p:txBody>
          <a:bodyPr/>
          <a:lstStyle/>
          <a:p>
            <a:endParaRPr lang="ja-JP" altLang="en-US">
              <a:solidFill>
                <a:srgbClr val="000000">
                  <a:tint val="75000"/>
                </a:srgbClr>
              </a:solidFill>
              <a:uFillTx/>
            </a:endParaRPr>
          </a:p>
        </p:txBody>
      </p:sp>
      <p:sp>
        <p:nvSpPr>
          <p:cNvPr id="5" name="スライド番号プレースホルダー 4"/>
          <p:cNvSpPr>
            <a:spLocks noGrp="1"/>
          </p:cNvSpPr>
          <p:nvPr>
            <p:ph type="sldNum" sz="quarter" idx="12"/>
          </p:nvPr>
        </p:nvSpPr>
        <p:spPr/>
        <p:txBody>
          <a:bodyPr/>
          <a:lstStyle>
            <a:lvl1pPr>
              <a:defRPr>
                <a:solidFill>
                  <a:schemeClr val="tx1"/>
                </a:solidFill>
                <a:uFillTx/>
              </a:defRPr>
            </a:lvl1pPr>
          </a:lstStyle>
          <a:p>
            <a:fld id="{E963AB99-5CC8-4A80-8A04-2C2F98C0B7F5}" type="slidenum">
              <a:rPr lang="ja-JP" altLang="en-US" smtClean="0">
                <a:uFillTx/>
              </a:rPr>
              <a:pPr/>
              <a:t>‹#›</a:t>
            </a:fld>
            <a:endParaRPr lang="ja-JP" altLang="en-US">
              <a:uFillTx/>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lang="ja-JP" altLang="en-US">
              <a:solidFill>
                <a:srgbClr val="000000">
                  <a:tint val="75000"/>
                </a:srgbClr>
              </a:solidFill>
              <a:uFillTx/>
            </a:endParaRPr>
          </a:p>
        </p:txBody>
      </p:sp>
      <p:sp>
        <p:nvSpPr>
          <p:cNvPr id="3" name="フッター プレースホルダー 2"/>
          <p:cNvSpPr>
            <a:spLocks noGrp="1"/>
          </p:cNvSpPr>
          <p:nvPr>
            <p:ph type="ftr" sz="quarter" idx="11"/>
          </p:nvPr>
        </p:nvSpPr>
        <p:spPr/>
        <p:txBody>
          <a:bodyPr/>
          <a:lstStyle/>
          <a:p>
            <a:endParaRPr lang="ja-JP" altLang="en-US">
              <a:solidFill>
                <a:srgbClr val="000000">
                  <a:tint val="75000"/>
                </a:srgbClr>
              </a:solidFill>
              <a:uFillTx/>
            </a:endParaRPr>
          </a:p>
        </p:txBody>
      </p:sp>
      <p:sp>
        <p:nvSpPr>
          <p:cNvPr id="4" name="スライド番号プレースホルダー 3"/>
          <p:cNvSpPr>
            <a:spLocks noGrp="1"/>
          </p:cNvSpPr>
          <p:nvPr>
            <p:ph type="sldNum" sz="quarter" idx="12"/>
          </p:nvPr>
        </p:nvSpPr>
        <p:spPr/>
        <p:txBody>
          <a:bodyPr/>
          <a:lstStyle>
            <a:lvl1pPr>
              <a:defRPr>
                <a:solidFill>
                  <a:schemeClr val="tx1"/>
                </a:solidFill>
                <a:uFillTx/>
              </a:defRPr>
            </a:lvl1pPr>
          </a:lstStyle>
          <a:p>
            <a:fld id="{E963AB99-5CC8-4A80-8A04-2C2F98C0B7F5}" type="slidenum">
              <a:rPr lang="ja-JP" altLang="en-US" smtClean="0">
                <a:uFillTx/>
              </a:rPr>
              <a:pPr/>
              <a:t>‹#›</a:t>
            </a:fld>
            <a:endParaRPr lang="ja-JP" altLang="en-US">
              <a:uFillTx/>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uFillTx/>
              </a:defRPr>
            </a:lvl1pPr>
          </a:lstStyle>
          <a:p>
            <a:r>
              <a:rPr kumimoji="1" lang="ja-JP" altLang="en-US">
                <a:uFillTx/>
              </a:rPr>
              <a:t>マスター タイトルの書式設定</a:t>
            </a:r>
          </a:p>
        </p:txBody>
      </p:sp>
      <p:sp>
        <p:nvSpPr>
          <p:cNvPr id="3" name="コンテンツ プレースホルダー 2"/>
          <p:cNvSpPr>
            <a:spLocks noGrp="1"/>
          </p:cNvSpPr>
          <p:nvPr>
            <p:ph idx="1"/>
          </p:nvPr>
        </p:nvSpPr>
        <p:spPr>
          <a:xfrm>
            <a:off x="5183188" y="987477"/>
            <a:ext cx="6172200" cy="4873625"/>
          </a:xfrm>
        </p:spPr>
        <p:txBody>
          <a:bodyPr/>
          <a:lstStyle>
            <a:lvl1pPr>
              <a:defRPr sz="3200">
                <a:uFillTx/>
              </a:defRPr>
            </a:lvl1pPr>
            <a:lvl2pPr>
              <a:defRPr sz="2800">
                <a:uFillTx/>
              </a:defRPr>
            </a:lvl2pPr>
            <a:lvl3pPr>
              <a:defRPr sz="2400">
                <a:uFillTx/>
              </a:defRPr>
            </a:lvl3pPr>
            <a:lvl4pPr>
              <a:defRPr sz="2000">
                <a:uFillTx/>
              </a:defRPr>
            </a:lvl4pPr>
            <a:lvl5pPr>
              <a:defRPr sz="2000">
                <a:uFillTx/>
              </a:defRPr>
            </a:lvl5pPr>
            <a:lvl6pPr>
              <a:defRPr sz="2000">
                <a:uFillTx/>
              </a:defRPr>
            </a:lvl6pPr>
            <a:lvl7pPr>
              <a:defRPr sz="2000">
                <a:uFillTx/>
              </a:defRPr>
            </a:lvl7pPr>
            <a:lvl8pPr>
              <a:defRPr sz="2000">
                <a:uFillTx/>
              </a:defRPr>
            </a:lvl8pPr>
            <a:lvl9pPr>
              <a:defRPr sz="2000">
                <a:uFillTx/>
              </a:defRPr>
            </a:lvl9p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テキスト プレースホルダー 3"/>
          <p:cNvSpPr>
            <a:spLocks noGrp="1"/>
          </p:cNvSpPr>
          <p:nvPr>
            <p:ph type="body" sz="half" idx="2"/>
          </p:nvPr>
        </p:nvSpPr>
        <p:spPr>
          <a:xfrm>
            <a:off x="839788" y="2057403"/>
            <a:ext cx="3932237" cy="3811588"/>
          </a:xfrm>
        </p:spPr>
        <p:txBody>
          <a:bodyPr/>
          <a:lstStyle>
            <a:lvl1pPr marL="0" indent="0">
              <a:buNone/>
              <a:defRPr sz="1600">
                <a:uFillTx/>
              </a:defRPr>
            </a:lvl1pPr>
            <a:lvl2pPr marL="456735" indent="0">
              <a:buNone/>
              <a:defRPr sz="1500">
                <a:uFillTx/>
              </a:defRPr>
            </a:lvl2pPr>
            <a:lvl3pPr marL="913516" indent="0">
              <a:buNone/>
              <a:defRPr sz="1200">
                <a:uFillTx/>
              </a:defRPr>
            </a:lvl3pPr>
            <a:lvl4pPr marL="1370274" indent="0">
              <a:buNone/>
              <a:defRPr sz="1100">
                <a:uFillTx/>
              </a:defRPr>
            </a:lvl4pPr>
            <a:lvl5pPr marL="1827032" indent="0">
              <a:buNone/>
              <a:defRPr sz="1100">
                <a:uFillTx/>
              </a:defRPr>
            </a:lvl5pPr>
            <a:lvl6pPr marL="2283814" indent="0">
              <a:buNone/>
              <a:defRPr sz="1100">
                <a:uFillTx/>
              </a:defRPr>
            </a:lvl6pPr>
            <a:lvl7pPr marL="2740546" indent="0">
              <a:buNone/>
              <a:defRPr sz="1100">
                <a:uFillTx/>
              </a:defRPr>
            </a:lvl7pPr>
            <a:lvl8pPr marL="3197280" indent="0">
              <a:buNone/>
              <a:defRPr sz="1100">
                <a:uFillTx/>
              </a:defRPr>
            </a:lvl8pPr>
            <a:lvl9pPr marL="3654015" indent="0">
              <a:buNone/>
              <a:defRPr sz="1100">
                <a:uFillTx/>
              </a:defRPr>
            </a:lvl9pPr>
          </a:lstStyle>
          <a:p>
            <a:pPr lvl="0"/>
            <a:r>
              <a:rPr kumimoji="1" lang="ja-JP" altLang="en-US">
                <a:uFillTx/>
              </a:rPr>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srgbClr val="000000">
                  <a:tint val="75000"/>
                </a:srgbClr>
              </a:solidFill>
              <a:uFillTx/>
            </a:endParaRPr>
          </a:p>
        </p:txBody>
      </p:sp>
      <p:sp>
        <p:nvSpPr>
          <p:cNvPr id="6" name="フッター プレースホルダー 5"/>
          <p:cNvSpPr>
            <a:spLocks noGrp="1"/>
          </p:cNvSpPr>
          <p:nvPr>
            <p:ph type="ftr" sz="quarter" idx="11"/>
          </p:nvPr>
        </p:nvSpPr>
        <p:spPr/>
        <p:txBody>
          <a:bodyPr/>
          <a:lstStyle/>
          <a:p>
            <a:endParaRPr lang="ja-JP" altLang="en-US">
              <a:solidFill>
                <a:srgbClr val="000000">
                  <a:tint val="75000"/>
                </a:srgbClr>
              </a:solidFill>
              <a:uFillTx/>
            </a:endParaRPr>
          </a:p>
        </p:txBody>
      </p:sp>
      <p:sp>
        <p:nvSpPr>
          <p:cNvPr id="7" name="スライド番号プレースホルダー 6"/>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uFillTx/>
              </a:defRPr>
            </a:lvl1pPr>
          </a:lstStyle>
          <a:p>
            <a:r>
              <a:rPr kumimoji="1" lang="ja-JP" altLang="en-US">
                <a:uFillTx/>
              </a:rPr>
              <a:t>マスター タイトルの書式設定</a:t>
            </a:r>
          </a:p>
        </p:txBody>
      </p:sp>
      <p:sp>
        <p:nvSpPr>
          <p:cNvPr id="3" name="図プレースホルダー 2"/>
          <p:cNvSpPr>
            <a:spLocks noGrp="1"/>
          </p:cNvSpPr>
          <p:nvPr>
            <p:ph type="pic" idx="1"/>
          </p:nvPr>
        </p:nvSpPr>
        <p:spPr>
          <a:xfrm>
            <a:off x="5183188" y="987477"/>
            <a:ext cx="6172200" cy="4873625"/>
          </a:xfrm>
        </p:spPr>
        <p:txBody>
          <a:bodyPr/>
          <a:lstStyle>
            <a:lvl1pPr marL="0" indent="0">
              <a:buNone/>
              <a:defRPr sz="3200">
                <a:uFillTx/>
              </a:defRPr>
            </a:lvl1pPr>
            <a:lvl2pPr marL="456735" indent="0">
              <a:buNone/>
              <a:defRPr sz="2800">
                <a:uFillTx/>
              </a:defRPr>
            </a:lvl2pPr>
            <a:lvl3pPr marL="913516" indent="0">
              <a:buNone/>
              <a:defRPr sz="2400">
                <a:uFillTx/>
              </a:defRPr>
            </a:lvl3pPr>
            <a:lvl4pPr marL="1370274" indent="0">
              <a:buNone/>
              <a:defRPr sz="2000">
                <a:uFillTx/>
              </a:defRPr>
            </a:lvl4pPr>
            <a:lvl5pPr marL="1827032" indent="0">
              <a:buNone/>
              <a:defRPr sz="2000">
                <a:uFillTx/>
              </a:defRPr>
            </a:lvl5pPr>
            <a:lvl6pPr marL="2283814" indent="0">
              <a:buNone/>
              <a:defRPr sz="2000">
                <a:uFillTx/>
              </a:defRPr>
            </a:lvl6pPr>
            <a:lvl7pPr marL="2740546" indent="0">
              <a:buNone/>
              <a:defRPr sz="2000">
                <a:uFillTx/>
              </a:defRPr>
            </a:lvl7pPr>
            <a:lvl8pPr marL="3197280" indent="0">
              <a:buNone/>
              <a:defRPr sz="2000">
                <a:uFillTx/>
              </a:defRPr>
            </a:lvl8pPr>
            <a:lvl9pPr marL="3654015" indent="0">
              <a:buNone/>
              <a:defRPr sz="2000">
                <a:uFillTx/>
              </a:defRPr>
            </a:lvl9pPr>
          </a:lstStyle>
          <a:p>
            <a:endParaRPr kumimoji="1" lang="ja-JP" altLang="en-US">
              <a:uFillTx/>
            </a:endParaRPr>
          </a:p>
        </p:txBody>
      </p:sp>
      <p:sp>
        <p:nvSpPr>
          <p:cNvPr id="4" name="テキスト プレースホルダー 3"/>
          <p:cNvSpPr>
            <a:spLocks noGrp="1"/>
          </p:cNvSpPr>
          <p:nvPr>
            <p:ph type="body" sz="half" idx="2"/>
          </p:nvPr>
        </p:nvSpPr>
        <p:spPr>
          <a:xfrm>
            <a:off x="839788" y="2057403"/>
            <a:ext cx="3932237" cy="3811588"/>
          </a:xfrm>
        </p:spPr>
        <p:txBody>
          <a:bodyPr/>
          <a:lstStyle>
            <a:lvl1pPr marL="0" indent="0">
              <a:buNone/>
              <a:defRPr sz="1600">
                <a:uFillTx/>
              </a:defRPr>
            </a:lvl1pPr>
            <a:lvl2pPr marL="456735" indent="0">
              <a:buNone/>
              <a:defRPr sz="1500">
                <a:uFillTx/>
              </a:defRPr>
            </a:lvl2pPr>
            <a:lvl3pPr marL="913516" indent="0">
              <a:buNone/>
              <a:defRPr sz="1200">
                <a:uFillTx/>
              </a:defRPr>
            </a:lvl3pPr>
            <a:lvl4pPr marL="1370274" indent="0">
              <a:buNone/>
              <a:defRPr sz="1100">
                <a:uFillTx/>
              </a:defRPr>
            </a:lvl4pPr>
            <a:lvl5pPr marL="1827032" indent="0">
              <a:buNone/>
              <a:defRPr sz="1100">
                <a:uFillTx/>
              </a:defRPr>
            </a:lvl5pPr>
            <a:lvl6pPr marL="2283814" indent="0">
              <a:buNone/>
              <a:defRPr sz="1100">
                <a:uFillTx/>
              </a:defRPr>
            </a:lvl6pPr>
            <a:lvl7pPr marL="2740546" indent="0">
              <a:buNone/>
              <a:defRPr sz="1100">
                <a:uFillTx/>
              </a:defRPr>
            </a:lvl7pPr>
            <a:lvl8pPr marL="3197280" indent="0">
              <a:buNone/>
              <a:defRPr sz="1100">
                <a:uFillTx/>
              </a:defRPr>
            </a:lvl8pPr>
            <a:lvl9pPr marL="3654015" indent="0">
              <a:buNone/>
              <a:defRPr sz="1100">
                <a:uFillTx/>
              </a:defRPr>
            </a:lvl9pPr>
          </a:lstStyle>
          <a:p>
            <a:pPr lvl="0"/>
            <a:r>
              <a:rPr kumimoji="1" lang="ja-JP" altLang="en-US">
                <a:uFillTx/>
              </a:rPr>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srgbClr val="000000">
                  <a:tint val="75000"/>
                </a:srgbClr>
              </a:solidFill>
              <a:uFillTx/>
            </a:endParaRPr>
          </a:p>
        </p:txBody>
      </p:sp>
      <p:sp>
        <p:nvSpPr>
          <p:cNvPr id="6" name="フッター プレースホルダー 5"/>
          <p:cNvSpPr>
            <a:spLocks noGrp="1"/>
          </p:cNvSpPr>
          <p:nvPr>
            <p:ph type="ftr" sz="quarter" idx="11"/>
          </p:nvPr>
        </p:nvSpPr>
        <p:spPr/>
        <p:txBody>
          <a:bodyPr/>
          <a:lstStyle/>
          <a:p>
            <a:endParaRPr lang="ja-JP" altLang="en-US">
              <a:solidFill>
                <a:srgbClr val="000000">
                  <a:tint val="75000"/>
                </a:srgbClr>
              </a:solidFill>
              <a:uFillTx/>
            </a:endParaRPr>
          </a:p>
        </p:txBody>
      </p:sp>
      <p:sp>
        <p:nvSpPr>
          <p:cNvPr id="7" name="スライド番号プレースホルダー 6"/>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 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2" y="365177"/>
            <a:ext cx="2628900" cy="5811839"/>
          </a:xfrm>
        </p:spPr>
        <p:txBody>
          <a:bodyPr vert="eaVert"/>
          <a:lstStyle/>
          <a:p>
            <a:r>
              <a:rPr kumimoji="1" lang="ja-JP" altLang="en-US">
                <a:uFillTx/>
              </a:rPr>
              <a:t>マスター タイトルの書式設定</a:t>
            </a:r>
          </a:p>
        </p:txBody>
      </p:sp>
      <p:sp>
        <p:nvSpPr>
          <p:cNvPr id="3" name="縦書きテキスト プレースホルダー 2"/>
          <p:cNvSpPr>
            <a:spLocks noGrp="1"/>
          </p:cNvSpPr>
          <p:nvPr>
            <p:ph type="body" orient="vert" idx="1"/>
          </p:nvPr>
        </p:nvSpPr>
        <p:spPr>
          <a:xfrm>
            <a:off x="838203" y="365177"/>
            <a:ext cx="7734300" cy="5811839"/>
          </a:xfrm>
        </p:spPr>
        <p:txBody>
          <a:bodyPr vert="eaVert"/>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2130473"/>
            <a:ext cx="10363200" cy="1470025"/>
          </a:xfrm>
        </p:spPr>
        <p:txBody>
          <a:bodyPr/>
          <a:lstStyle/>
          <a:p>
            <a:r>
              <a:rPr kumimoji="1" lang="ja-JP" altLang="en-US">
                <a:uFillTx/>
              </a:rPr>
              <a:t>マスタ タイトルの書式設定</a:t>
            </a:r>
          </a:p>
        </p:txBody>
      </p:sp>
      <p:sp>
        <p:nvSpPr>
          <p:cNvPr id="3" name="サブタイトル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uFillTx/>
              </a:defRPr>
            </a:lvl1pPr>
            <a:lvl2pPr marL="609027" indent="0" algn="ctr">
              <a:buNone/>
              <a:defRPr>
                <a:solidFill>
                  <a:schemeClr val="tx1">
                    <a:tint val="75000"/>
                  </a:schemeClr>
                </a:solidFill>
                <a:uFillTx/>
              </a:defRPr>
            </a:lvl2pPr>
            <a:lvl3pPr marL="1218120" indent="0" algn="ctr">
              <a:buNone/>
              <a:defRPr>
                <a:solidFill>
                  <a:schemeClr val="tx1">
                    <a:tint val="75000"/>
                  </a:schemeClr>
                </a:solidFill>
                <a:uFillTx/>
              </a:defRPr>
            </a:lvl3pPr>
            <a:lvl4pPr marL="1827168" indent="0" algn="ctr">
              <a:buNone/>
              <a:defRPr>
                <a:solidFill>
                  <a:schemeClr val="tx1">
                    <a:tint val="75000"/>
                  </a:schemeClr>
                </a:solidFill>
                <a:uFillTx/>
              </a:defRPr>
            </a:lvl4pPr>
            <a:lvl5pPr marL="2436238" indent="0" algn="ctr">
              <a:buNone/>
              <a:defRPr>
                <a:solidFill>
                  <a:schemeClr val="tx1">
                    <a:tint val="75000"/>
                  </a:schemeClr>
                </a:solidFill>
                <a:uFillTx/>
              </a:defRPr>
            </a:lvl5pPr>
            <a:lvl6pPr marL="3045264" indent="0" algn="ctr">
              <a:buNone/>
              <a:defRPr>
                <a:solidFill>
                  <a:schemeClr val="tx1">
                    <a:tint val="75000"/>
                  </a:schemeClr>
                </a:solidFill>
                <a:uFillTx/>
              </a:defRPr>
            </a:lvl6pPr>
            <a:lvl7pPr marL="3654291" indent="0" algn="ctr">
              <a:buNone/>
              <a:defRPr>
                <a:solidFill>
                  <a:schemeClr val="tx1">
                    <a:tint val="75000"/>
                  </a:schemeClr>
                </a:solidFill>
                <a:uFillTx/>
              </a:defRPr>
            </a:lvl7pPr>
            <a:lvl8pPr marL="4263360" indent="0" algn="ctr">
              <a:buNone/>
              <a:defRPr>
                <a:solidFill>
                  <a:schemeClr val="tx1">
                    <a:tint val="75000"/>
                  </a:schemeClr>
                </a:solidFill>
                <a:uFillTx/>
              </a:defRPr>
            </a:lvl8pPr>
            <a:lvl9pPr marL="4872413" indent="0" algn="ctr">
              <a:buNone/>
              <a:defRPr>
                <a:solidFill>
                  <a:schemeClr val="tx1">
                    <a:tint val="75000"/>
                  </a:schemeClr>
                </a:solidFill>
                <a:uFillTx/>
              </a:defRPr>
            </a:lvl9pPr>
          </a:lstStyle>
          <a:p>
            <a:r>
              <a:rPr kumimoji="1" lang="ja-JP" altLang="en-US">
                <a:uFillTx/>
              </a:rPr>
              <a:t>マスタ サブタイトルの書式設定</a:t>
            </a:r>
          </a:p>
        </p:txBody>
      </p:sp>
      <p:sp>
        <p:nvSpPr>
          <p:cNvPr id="4" name="日付プレースホルダ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 タイトルの書式設定</a:t>
            </a:r>
          </a:p>
        </p:txBody>
      </p:sp>
      <p:sp>
        <p:nvSpPr>
          <p:cNvPr id="3" name="コンテンツ プレースホルダ 2"/>
          <p:cNvSpPr>
            <a:spLocks noGrp="1"/>
          </p:cNvSpPr>
          <p:nvPr>
            <p:ph idx="1"/>
          </p:nvPr>
        </p:nvSpPr>
        <p:spPr/>
        <p:txBody>
          <a:bodyPr/>
          <a:lstStyle/>
          <a:p>
            <a:pPr lvl="0"/>
            <a:r>
              <a:rPr kumimoji="1" lang="ja-JP" altLang="en-US">
                <a:uFillTx/>
              </a:rPr>
              <a:t>マスタ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 5"/>
          <p:cNvSpPr>
            <a:spLocks noGrp="1"/>
          </p:cNvSpPr>
          <p:nvPr>
            <p:ph type="sldNum" sz="quarter" idx="12"/>
          </p:nvPr>
        </p:nvSpPr>
        <p:spPr/>
        <p:txBody>
          <a:bodyPr/>
          <a:lstStyle>
            <a:lvl1pPr>
              <a:defRPr>
                <a:solidFill>
                  <a:schemeClr val="tx1"/>
                </a:solidFill>
                <a:uFillTx/>
              </a:defRPr>
            </a:lvl1pPr>
          </a:lstStyle>
          <a:p>
            <a:fld id="{D2D8002D-B5B0-4BAC-B1F6-782DDCCE6D9C}" type="slidenum">
              <a:rPr lang="ja-JP" altLang="en-US" smtClean="0">
                <a:uFillTx/>
              </a:rPr>
              <a:pPr/>
              <a:t>‹#›</a:t>
            </a:fld>
            <a:endParaRPr lang="ja-JP" altLang="en-US">
              <a:uFillTx/>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6901"/>
            <a:ext cx="10363200" cy="1362075"/>
          </a:xfrm>
        </p:spPr>
        <p:txBody>
          <a:bodyPr anchor="t"/>
          <a:lstStyle>
            <a:lvl1pPr algn="l">
              <a:defRPr sz="5300" b="1" cap="all">
                <a:uFillTx/>
              </a:defRPr>
            </a:lvl1pPr>
          </a:lstStyle>
          <a:p>
            <a:r>
              <a:rPr kumimoji="1" lang="ja-JP" altLang="en-US">
                <a:uFillTx/>
              </a:rPr>
              <a:t>マスタ タイトルの書式設定</a:t>
            </a:r>
          </a:p>
        </p:txBody>
      </p:sp>
      <p:sp>
        <p:nvSpPr>
          <p:cNvPr id="3" name="テキスト プレースホルダ 2"/>
          <p:cNvSpPr>
            <a:spLocks noGrp="1"/>
          </p:cNvSpPr>
          <p:nvPr>
            <p:ph type="body" idx="1"/>
          </p:nvPr>
        </p:nvSpPr>
        <p:spPr>
          <a:xfrm>
            <a:off x="963084" y="2906713"/>
            <a:ext cx="10363200" cy="1500187"/>
          </a:xfrm>
        </p:spPr>
        <p:txBody>
          <a:bodyPr anchor="b"/>
          <a:lstStyle>
            <a:lvl1pPr marL="0" indent="0">
              <a:buNone/>
              <a:defRPr sz="2700">
                <a:solidFill>
                  <a:schemeClr val="tx1">
                    <a:tint val="75000"/>
                  </a:schemeClr>
                </a:solidFill>
                <a:uFillTx/>
              </a:defRPr>
            </a:lvl1pPr>
            <a:lvl2pPr marL="609027" indent="0">
              <a:buNone/>
              <a:defRPr sz="2400">
                <a:solidFill>
                  <a:schemeClr val="tx1">
                    <a:tint val="75000"/>
                  </a:schemeClr>
                </a:solidFill>
                <a:uFillTx/>
              </a:defRPr>
            </a:lvl2pPr>
            <a:lvl3pPr marL="1218120" indent="0">
              <a:buNone/>
              <a:defRPr sz="2100">
                <a:solidFill>
                  <a:schemeClr val="tx1">
                    <a:tint val="75000"/>
                  </a:schemeClr>
                </a:solidFill>
                <a:uFillTx/>
              </a:defRPr>
            </a:lvl3pPr>
            <a:lvl4pPr marL="1827168" indent="0">
              <a:buNone/>
              <a:defRPr sz="1900">
                <a:solidFill>
                  <a:schemeClr val="tx1">
                    <a:tint val="75000"/>
                  </a:schemeClr>
                </a:solidFill>
                <a:uFillTx/>
              </a:defRPr>
            </a:lvl4pPr>
            <a:lvl5pPr marL="2436238" indent="0">
              <a:buNone/>
              <a:defRPr sz="1900">
                <a:solidFill>
                  <a:schemeClr val="tx1">
                    <a:tint val="75000"/>
                  </a:schemeClr>
                </a:solidFill>
                <a:uFillTx/>
              </a:defRPr>
            </a:lvl5pPr>
            <a:lvl6pPr marL="3045264" indent="0">
              <a:buNone/>
              <a:defRPr sz="1900">
                <a:solidFill>
                  <a:schemeClr val="tx1">
                    <a:tint val="75000"/>
                  </a:schemeClr>
                </a:solidFill>
                <a:uFillTx/>
              </a:defRPr>
            </a:lvl6pPr>
            <a:lvl7pPr marL="3654291" indent="0">
              <a:buNone/>
              <a:defRPr sz="1900">
                <a:solidFill>
                  <a:schemeClr val="tx1">
                    <a:tint val="75000"/>
                  </a:schemeClr>
                </a:solidFill>
                <a:uFillTx/>
              </a:defRPr>
            </a:lvl7pPr>
            <a:lvl8pPr marL="4263360" indent="0">
              <a:buNone/>
              <a:defRPr sz="1900">
                <a:solidFill>
                  <a:schemeClr val="tx1">
                    <a:tint val="75000"/>
                  </a:schemeClr>
                </a:solidFill>
                <a:uFillTx/>
              </a:defRPr>
            </a:lvl8pPr>
            <a:lvl9pPr marL="4872413" indent="0">
              <a:buNone/>
              <a:defRPr sz="1900">
                <a:solidFill>
                  <a:schemeClr val="tx1">
                    <a:tint val="75000"/>
                  </a:schemeClr>
                </a:solidFill>
                <a:uFillTx/>
              </a:defRPr>
            </a:lvl9pPr>
          </a:lstStyle>
          <a:p>
            <a:pPr lvl="0"/>
            <a:r>
              <a:rPr kumimoji="1" lang="ja-JP" altLang="en-US">
                <a:uFillTx/>
              </a:rPr>
              <a:t>マスタ テキストの書式設定</a:t>
            </a:r>
          </a:p>
        </p:txBody>
      </p:sp>
      <p:sp>
        <p:nvSpPr>
          <p:cNvPr id="4" name="日付プレースホルダ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コンテンツ プレースホルダー 2"/>
          <p:cNvSpPr>
            <a:spLocks noGrp="1"/>
          </p:cNvSpPr>
          <p:nvPr>
            <p:ph sz="half" idx="1"/>
          </p:nvPr>
        </p:nvSpPr>
        <p:spPr>
          <a:xfrm>
            <a:off x="838200" y="1825625"/>
            <a:ext cx="5181600" cy="4351339"/>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コンテンツ プレースホルダー 3"/>
          <p:cNvSpPr>
            <a:spLocks noGrp="1"/>
          </p:cNvSpPr>
          <p:nvPr>
            <p:ph sz="half" idx="2"/>
          </p:nvPr>
        </p:nvSpPr>
        <p:spPr>
          <a:xfrm>
            <a:off x="6172200" y="1825625"/>
            <a:ext cx="5181600" cy="4351339"/>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5" name="日付プレースホルダー 4"/>
          <p:cNvSpPr>
            <a:spLocks noGrp="1"/>
          </p:cNvSpPr>
          <p:nvPr>
            <p:ph type="dt" sz="half" idx="10"/>
          </p:nvPr>
        </p:nvSpPr>
        <p:spPr/>
        <p:txBody>
          <a:bodyPr/>
          <a:lstStyle/>
          <a:p>
            <a:endParaRPr kumimoji="1" lang="ja-JP" altLang="en-US">
              <a:uFillTx/>
            </a:endParaRPr>
          </a:p>
        </p:txBody>
      </p:sp>
      <p:sp>
        <p:nvSpPr>
          <p:cNvPr id="6" name="フッター プレースホルダー 5"/>
          <p:cNvSpPr>
            <a:spLocks noGrp="1"/>
          </p:cNvSpPr>
          <p:nvPr>
            <p:ph type="ftr" sz="quarter" idx="11"/>
          </p:nvPr>
        </p:nvSpPr>
        <p:spPr/>
        <p:txBody>
          <a:bodyPr/>
          <a:lstStyle/>
          <a:p>
            <a:endParaRPr kumimoji="1" lang="ja-JP" altLang="en-US">
              <a:uFillTx/>
            </a:endParaRPr>
          </a:p>
        </p:txBody>
      </p:sp>
      <p:sp>
        <p:nvSpPr>
          <p:cNvPr id="7" name="スライド番号プレースホルダー 6"/>
          <p:cNvSpPr>
            <a:spLocks noGrp="1"/>
          </p:cNvSpPr>
          <p:nvPr>
            <p:ph type="sldNum" sz="quarter" idx="12"/>
          </p:nvPr>
        </p:nvSpPr>
        <p:spPr/>
        <p:txBody>
          <a:bodyPr/>
          <a:lstStyle/>
          <a:p>
            <a:fld id="{E5CB4100-3711-46EF-ADEE-C55C0E50F573}" type="slidenum">
              <a:rPr kumimoji="1" lang="ja-JP" altLang="en-US" smtClean="0">
                <a:uFillTx/>
              </a:rPr>
              <a:t>‹#›</a:t>
            </a:fld>
            <a:endParaRPr kumimoji="1" lang="ja-JP" altLang="en-US">
              <a:uFillTx/>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 タイトルの書式設定</a:t>
            </a:r>
          </a:p>
        </p:txBody>
      </p:sp>
      <p:sp>
        <p:nvSpPr>
          <p:cNvPr id="3" name="コンテンツ プレースホルダ 2"/>
          <p:cNvSpPr>
            <a:spLocks noGrp="1"/>
          </p:cNvSpPr>
          <p:nvPr>
            <p:ph sz="half" idx="1"/>
          </p:nvPr>
        </p:nvSpPr>
        <p:spPr>
          <a:xfrm>
            <a:off x="609600" y="1600201"/>
            <a:ext cx="5384800" cy="4525963"/>
          </a:xfrm>
        </p:spPr>
        <p:txBody>
          <a:bodyPr/>
          <a:lstStyle>
            <a:lvl1pPr>
              <a:defRPr sz="3700">
                <a:uFillTx/>
              </a:defRPr>
            </a:lvl1pPr>
            <a:lvl2pPr>
              <a:defRPr sz="3200">
                <a:uFillTx/>
              </a:defRPr>
            </a:lvl2pPr>
            <a:lvl3pPr>
              <a:defRPr sz="2700">
                <a:uFillTx/>
              </a:defRPr>
            </a:lvl3pPr>
            <a:lvl4pPr>
              <a:defRPr sz="2400">
                <a:uFillTx/>
              </a:defRPr>
            </a:lvl4pPr>
            <a:lvl5pPr>
              <a:defRPr sz="2400">
                <a:uFillTx/>
              </a:defRPr>
            </a:lvl5pPr>
            <a:lvl6pPr>
              <a:defRPr sz="2400">
                <a:uFillTx/>
              </a:defRPr>
            </a:lvl6pPr>
            <a:lvl7pPr>
              <a:defRPr sz="2400">
                <a:uFillTx/>
              </a:defRPr>
            </a:lvl7pPr>
            <a:lvl8pPr>
              <a:defRPr sz="2400">
                <a:uFillTx/>
              </a:defRPr>
            </a:lvl8pPr>
            <a:lvl9pPr>
              <a:defRPr sz="2400">
                <a:uFillTx/>
              </a:defRPr>
            </a:lvl9pPr>
          </a:lstStyle>
          <a:p>
            <a:pPr lvl="0"/>
            <a:r>
              <a:rPr kumimoji="1" lang="ja-JP" altLang="en-US">
                <a:uFillTx/>
              </a:rPr>
              <a:t>マスタ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コンテンツ プレースホルダ 3"/>
          <p:cNvSpPr>
            <a:spLocks noGrp="1"/>
          </p:cNvSpPr>
          <p:nvPr>
            <p:ph sz="half" idx="2"/>
          </p:nvPr>
        </p:nvSpPr>
        <p:spPr>
          <a:xfrm>
            <a:off x="6197600" y="1600201"/>
            <a:ext cx="5384800" cy="4525963"/>
          </a:xfrm>
        </p:spPr>
        <p:txBody>
          <a:bodyPr/>
          <a:lstStyle>
            <a:lvl1pPr>
              <a:defRPr sz="3700">
                <a:uFillTx/>
              </a:defRPr>
            </a:lvl1pPr>
            <a:lvl2pPr>
              <a:defRPr sz="3200">
                <a:uFillTx/>
              </a:defRPr>
            </a:lvl2pPr>
            <a:lvl3pPr>
              <a:defRPr sz="2700">
                <a:uFillTx/>
              </a:defRPr>
            </a:lvl3pPr>
            <a:lvl4pPr>
              <a:defRPr sz="2400">
                <a:uFillTx/>
              </a:defRPr>
            </a:lvl4pPr>
            <a:lvl5pPr>
              <a:defRPr sz="2400">
                <a:uFillTx/>
              </a:defRPr>
            </a:lvl5pPr>
            <a:lvl6pPr>
              <a:defRPr sz="2400">
                <a:uFillTx/>
              </a:defRPr>
            </a:lvl6pPr>
            <a:lvl7pPr>
              <a:defRPr sz="2400">
                <a:uFillTx/>
              </a:defRPr>
            </a:lvl7pPr>
            <a:lvl8pPr>
              <a:defRPr sz="2400">
                <a:uFillTx/>
              </a:defRPr>
            </a:lvl8pPr>
            <a:lvl9pPr>
              <a:defRPr sz="2400">
                <a:uFillTx/>
              </a:defRPr>
            </a:lvl9pPr>
          </a:lstStyle>
          <a:p>
            <a:pPr lvl="0"/>
            <a:r>
              <a:rPr kumimoji="1" lang="ja-JP" altLang="en-US">
                <a:uFillTx/>
              </a:rPr>
              <a:t>マスタ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5" name="日付プレースホルダ 4"/>
          <p:cNvSpPr>
            <a:spLocks noGrp="1"/>
          </p:cNvSpPr>
          <p:nvPr>
            <p:ph type="dt" sz="half" idx="10"/>
          </p:nvPr>
        </p:nvSpPr>
        <p:spPr/>
        <p:txBody>
          <a:bodyPr/>
          <a:lstStyle/>
          <a:p>
            <a:endParaRPr lang="ja-JP" altLang="en-US">
              <a:solidFill>
                <a:srgbClr val="000000">
                  <a:tint val="75000"/>
                </a:srgbClr>
              </a:solidFill>
              <a:uFillTx/>
            </a:endParaRPr>
          </a:p>
        </p:txBody>
      </p:sp>
      <p:sp>
        <p:nvSpPr>
          <p:cNvPr id="6" name="フッター プレースホルダ 5"/>
          <p:cNvSpPr>
            <a:spLocks noGrp="1"/>
          </p:cNvSpPr>
          <p:nvPr>
            <p:ph type="ftr" sz="quarter" idx="11"/>
          </p:nvPr>
        </p:nvSpPr>
        <p:spPr/>
        <p:txBody>
          <a:bodyPr/>
          <a:lstStyle/>
          <a:p>
            <a:endParaRPr lang="ja-JP" altLang="en-US">
              <a:solidFill>
                <a:srgbClr val="000000">
                  <a:tint val="75000"/>
                </a:srgbClr>
              </a:solidFill>
              <a:uFillTx/>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uFillTx/>
              </a:defRPr>
            </a:lvl1pPr>
          </a:lstStyle>
          <a:p>
            <a:r>
              <a:rPr kumimoji="1" lang="ja-JP" altLang="en-US">
                <a:uFillTx/>
              </a:rPr>
              <a:t>マスタ タイトルの書式設定</a:t>
            </a:r>
          </a:p>
        </p:txBody>
      </p:sp>
      <p:sp>
        <p:nvSpPr>
          <p:cNvPr id="3" name="テキスト プレースホルダ 2"/>
          <p:cNvSpPr>
            <a:spLocks noGrp="1"/>
          </p:cNvSpPr>
          <p:nvPr>
            <p:ph type="body" idx="1"/>
          </p:nvPr>
        </p:nvSpPr>
        <p:spPr>
          <a:xfrm>
            <a:off x="609600" y="1535113"/>
            <a:ext cx="5386917" cy="639763"/>
          </a:xfrm>
        </p:spPr>
        <p:txBody>
          <a:bodyPr anchor="b"/>
          <a:lstStyle>
            <a:lvl1pPr marL="0" indent="0">
              <a:buNone/>
              <a:defRPr sz="3200" b="1">
                <a:uFillTx/>
              </a:defRPr>
            </a:lvl1pPr>
            <a:lvl2pPr marL="609027" indent="0">
              <a:buNone/>
              <a:defRPr sz="2700" b="1">
                <a:uFillTx/>
              </a:defRPr>
            </a:lvl2pPr>
            <a:lvl3pPr marL="1218120" indent="0">
              <a:buNone/>
              <a:defRPr sz="2400" b="1">
                <a:uFillTx/>
              </a:defRPr>
            </a:lvl3pPr>
            <a:lvl4pPr marL="1827168" indent="0">
              <a:buNone/>
              <a:defRPr sz="2100" b="1">
                <a:uFillTx/>
              </a:defRPr>
            </a:lvl4pPr>
            <a:lvl5pPr marL="2436238" indent="0">
              <a:buNone/>
              <a:defRPr sz="2100" b="1">
                <a:uFillTx/>
              </a:defRPr>
            </a:lvl5pPr>
            <a:lvl6pPr marL="3045264" indent="0">
              <a:buNone/>
              <a:defRPr sz="2100" b="1">
                <a:uFillTx/>
              </a:defRPr>
            </a:lvl6pPr>
            <a:lvl7pPr marL="3654291" indent="0">
              <a:buNone/>
              <a:defRPr sz="2100" b="1">
                <a:uFillTx/>
              </a:defRPr>
            </a:lvl7pPr>
            <a:lvl8pPr marL="4263360" indent="0">
              <a:buNone/>
              <a:defRPr sz="2100" b="1">
                <a:uFillTx/>
              </a:defRPr>
            </a:lvl8pPr>
            <a:lvl9pPr marL="4872413" indent="0">
              <a:buNone/>
              <a:defRPr sz="2100" b="1">
                <a:uFillTx/>
              </a:defRPr>
            </a:lvl9pPr>
          </a:lstStyle>
          <a:p>
            <a:pPr lvl="0"/>
            <a:r>
              <a:rPr kumimoji="1" lang="ja-JP" altLang="en-US">
                <a:uFillTx/>
              </a:rPr>
              <a:t>マスタ テキストの書式設定</a:t>
            </a:r>
          </a:p>
        </p:txBody>
      </p:sp>
      <p:sp>
        <p:nvSpPr>
          <p:cNvPr id="4" name="コンテンツ プレースホルダ 3"/>
          <p:cNvSpPr>
            <a:spLocks noGrp="1"/>
          </p:cNvSpPr>
          <p:nvPr>
            <p:ph sz="half" idx="2"/>
          </p:nvPr>
        </p:nvSpPr>
        <p:spPr>
          <a:xfrm>
            <a:off x="609600" y="2174875"/>
            <a:ext cx="5386917" cy="3951288"/>
          </a:xfrm>
        </p:spPr>
        <p:txBody>
          <a:bodyPr/>
          <a:lstStyle>
            <a:lvl1pPr>
              <a:defRPr sz="3200">
                <a:uFillTx/>
              </a:defRPr>
            </a:lvl1pPr>
            <a:lvl2pPr>
              <a:defRPr sz="2700">
                <a:uFillTx/>
              </a:defRPr>
            </a:lvl2pPr>
            <a:lvl3pPr>
              <a:defRPr sz="2400">
                <a:uFillTx/>
              </a:defRPr>
            </a:lvl3pPr>
            <a:lvl4pPr>
              <a:defRPr sz="2100">
                <a:uFillTx/>
              </a:defRPr>
            </a:lvl4pPr>
            <a:lvl5pPr>
              <a:defRPr sz="2100">
                <a:uFillTx/>
              </a:defRPr>
            </a:lvl5pPr>
            <a:lvl6pPr>
              <a:defRPr sz="2100">
                <a:uFillTx/>
              </a:defRPr>
            </a:lvl6pPr>
            <a:lvl7pPr>
              <a:defRPr sz="2100">
                <a:uFillTx/>
              </a:defRPr>
            </a:lvl7pPr>
            <a:lvl8pPr>
              <a:defRPr sz="2100">
                <a:uFillTx/>
              </a:defRPr>
            </a:lvl8pPr>
            <a:lvl9pPr>
              <a:defRPr sz="2100">
                <a:uFillTx/>
              </a:defRPr>
            </a:lvl9pPr>
          </a:lstStyle>
          <a:p>
            <a:pPr lvl="0"/>
            <a:r>
              <a:rPr kumimoji="1" lang="ja-JP" altLang="en-US">
                <a:uFillTx/>
              </a:rPr>
              <a:t>マスタ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5" name="テキスト プレースホルダ 4"/>
          <p:cNvSpPr>
            <a:spLocks noGrp="1"/>
          </p:cNvSpPr>
          <p:nvPr>
            <p:ph type="body" sz="quarter" idx="3"/>
          </p:nvPr>
        </p:nvSpPr>
        <p:spPr>
          <a:xfrm>
            <a:off x="6193416" y="1535113"/>
            <a:ext cx="5389033" cy="639763"/>
          </a:xfrm>
        </p:spPr>
        <p:txBody>
          <a:bodyPr anchor="b"/>
          <a:lstStyle>
            <a:lvl1pPr marL="0" indent="0">
              <a:buNone/>
              <a:defRPr sz="3200" b="1">
                <a:uFillTx/>
              </a:defRPr>
            </a:lvl1pPr>
            <a:lvl2pPr marL="609027" indent="0">
              <a:buNone/>
              <a:defRPr sz="2700" b="1">
                <a:uFillTx/>
              </a:defRPr>
            </a:lvl2pPr>
            <a:lvl3pPr marL="1218120" indent="0">
              <a:buNone/>
              <a:defRPr sz="2400" b="1">
                <a:uFillTx/>
              </a:defRPr>
            </a:lvl3pPr>
            <a:lvl4pPr marL="1827168" indent="0">
              <a:buNone/>
              <a:defRPr sz="2100" b="1">
                <a:uFillTx/>
              </a:defRPr>
            </a:lvl4pPr>
            <a:lvl5pPr marL="2436238" indent="0">
              <a:buNone/>
              <a:defRPr sz="2100" b="1">
                <a:uFillTx/>
              </a:defRPr>
            </a:lvl5pPr>
            <a:lvl6pPr marL="3045264" indent="0">
              <a:buNone/>
              <a:defRPr sz="2100" b="1">
                <a:uFillTx/>
              </a:defRPr>
            </a:lvl6pPr>
            <a:lvl7pPr marL="3654291" indent="0">
              <a:buNone/>
              <a:defRPr sz="2100" b="1">
                <a:uFillTx/>
              </a:defRPr>
            </a:lvl7pPr>
            <a:lvl8pPr marL="4263360" indent="0">
              <a:buNone/>
              <a:defRPr sz="2100" b="1">
                <a:uFillTx/>
              </a:defRPr>
            </a:lvl8pPr>
            <a:lvl9pPr marL="4872413" indent="0">
              <a:buNone/>
              <a:defRPr sz="2100" b="1">
                <a:uFillTx/>
              </a:defRPr>
            </a:lvl9pPr>
          </a:lstStyle>
          <a:p>
            <a:pPr lvl="0"/>
            <a:r>
              <a:rPr kumimoji="1" lang="ja-JP" altLang="en-US">
                <a:uFillTx/>
              </a:rPr>
              <a:t>マスタ テキストの書式設定</a:t>
            </a:r>
          </a:p>
        </p:txBody>
      </p:sp>
      <p:sp>
        <p:nvSpPr>
          <p:cNvPr id="6" name="コンテンツ プレースホルダ 5"/>
          <p:cNvSpPr>
            <a:spLocks noGrp="1"/>
          </p:cNvSpPr>
          <p:nvPr>
            <p:ph sz="quarter" idx="4"/>
          </p:nvPr>
        </p:nvSpPr>
        <p:spPr>
          <a:xfrm>
            <a:off x="6193416" y="2174875"/>
            <a:ext cx="5389033" cy="3951288"/>
          </a:xfrm>
        </p:spPr>
        <p:txBody>
          <a:bodyPr/>
          <a:lstStyle>
            <a:lvl1pPr>
              <a:defRPr sz="3200">
                <a:uFillTx/>
              </a:defRPr>
            </a:lvl1pPr>
            <a:lvl2pPr>
              <a:defRPr sz="2700">
                <a:uFillTx/>
              </a:defRPr>
            </a:lvl2pPr>
            <a:lvl3pPr>
              <a:defRPr sz="2400">
                <a:uFillTx/>
              </a:defRPr>
            </a:lvl3pPr>
            <a:lvl4pPr>
              <a:defRPr sz="2100">
                <a:uFillTx/>
              </a:defRPr>
            </a:lvl4pPr>
            <a:lvl5pPr>
              <a:defRPr sz="2100">
                <a:uFillTx/>
              </a:defRPr>
            </a:lvl5pPr>
            <a:lvl6pPr>
              <a:defRPr sz="2100">
                <a:uFillTx/>
              </a:defRPr>
            </a:lvl6pPr>
            <a:lvl7pPr>
              <a:defRPr sz="2100">
                <a:uFillTx/>
              </a:defRPr>
            </a:lvl7pPr>
            <a:lvl8pPr>
              <a:defRPr sz="2100">
                <a:uFillTx/>
              </a:defRPr>
            </a:lvl8pPr>
            <a:lvl9pPr>
              <a:defRPr sz="2100">
                <a:uFillTx/>
              </a:defRPr>
            </a:lvl9pPr>
          </a:lstStyle>
          <a:p>
            <a:pPr lvl="0"/>
            <a:r>
              <a:rPr kumimoji="1" lang="ja-JP" altLang="en-US">
                <a:uFillTx/>
              </a:rPr>
              <a:t>マスタ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7" name="日付プレースホルダ 6"/>
          <p:cNvSpPr>
            <a:spLocks noGrp="1"/>
          </p:cNvSpPr>
          <p:nvPr>
            <p:ph type="dt" sz="half" idx="10"/>
          </p:nvPr>
        </p:nvSpPr>
        <p:spPr/>
        <p:txBody>
          <a:bodyPr/>
          <a:lstStyle/>
          <a:p>
            <a:endParaRPr lang="ja-JP" altLang="en-US">
              <a:solidFill>
                <a:srgbClr val="000000">
                  <a:tint val="75000"/>
                </a:srgbClr>
              </a:solidFill>
              <a:uFillTx/>
            </a:endParaRPr>
          </a:p>
        </p:txBody>
      </p:sp>
      <p:sp>
        <p:nvSpPr>
          <p:cNvPr id="8" name="フッター プレースホルダ 7"/>
          <p:cNvSpPr>
            <a:spLocks noGrp="1"/>
          </p:cNvSpPr>
          <p:nvPr>
            <p:ph type="ftr" sz="quarter" idx="11"/>
          </p:nvPr>
        </p:nvSpPr>
        <p:spPr/>
        <p:txBody>
          <a:bodyPr/>
          <a:lstStyle/>
          <a:p>
            <a:endParaRPr lang="ja-JP" altLang="en-US">
              <a:solidFill>
                <a:srgbClr val="000000">
                  <a:tint val="75000"/>
                </a:srgbClr>
              </a:solidFill>
              <a:uFillTx/>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 タイトルの書式設定</a:t>
            </a:r>
          </a:p>
        </p:txBody>
      </p:sp>
      <p:sp>
        <p:nvSpPr>
          <p:cNvPr id="3" name="日付プレースホルダ 2"/>
          <p:cNvSpPr>
            <a:spLocks noGrp="1"/>
          </p:cNvSpPr>
          <p:nvPr>
            <p:ph type="dt" sz="half" idx="10"/>
          </p:nvPr>
        </p:nvSpPr>
        <p:spPr/>
        <p:txBody>
          <a:bodyPr/>
          <a:lstStyle/>
          <a:p>
            <a:endParaRPr lang="ja-JP" altLang="en-US">
              <a:solidFill>
                <a:srgbClr val="000000">
                  <a:tint val="75000"/>
                </a:srgbClr>
              </a:solidFill>
              <a:uFillTx/>
            </a:endParaRPr>
          </a:p>
        </p:txBody>
      </p:sp>
      <p:sp>
        <p:nvSpPr>
          <p:cNvPr id="4" name="フッター プレースホルダ 3"/>
          <p:cNvSpPr>
            <a:spLocks noGrp="1"/>
          </p:cNvSpPr>
          <p:nvPr>
            <p:ph type="ftr" sz="quarter" idx="11"/>
          </p:nvPr>
        </p:nvSpPr>
        <p:spPr/>
        <p:txBody>
          <a:bodyPr/>
          <a:lstStyle/>
          <a:p>
            <a:endParaRPr lang="ja-JP" altLang="en-US">
              <a:solidFill>
                <a:srgbClr val="000000">
                  <a:tint val="75000"/>
                </a:srgbClr>
              </a:solidFill>
              <a:uFillTx/>
            </a:endParaRPr>
          </a:p>
        </p:txBody>
      </p:sp>
      <p:sp>
        <p:nvSpPr>
          <p:cNvPr id="5" name="スライド番号プレースホルダ 4"/>
          <p:cNvSpPr>
            <a:spLocks noGrp="1"/>
          </p:cNvSpPr>
          <p:nvPr>
            <p:ph type="sldNum" sz="quarter" idx="12"/>
          </p:nvPr>
        </p:nvSpPr>
        <p:spPr/>
        <p:txBody>
          <a:bodyPr/>
          <a:lstStyle>
            <a:lvl1pPr>
              <a:defRPr>
                <a:solidFill>
                  <a:schemeClr val="tx1"/>
                </a:solidFill>
                <a:uFillTx/>
              </a:defRPr>
            </a:lvl1pPr>
          </a:lstStyle>
          <a:p>
            <a:fld id="{D2D8002D-B5B0-4BAC-B1F6-782DDCCE6D9C}" type="slidenum">
              <a:rPr lang="ja-JP" altLang="en-US" smtClean="0">
                <a:uFillTx/>
              </a:rPr>
              <a:pPr/>
              <a:t>‹#›</a:t>
            </a:fld>
            <a:endParaRPr lang="ja-JP" altLang="en-US">
              <a:uFillTx/>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endParaRPr lang="ja-JP" altLang="en-US">
              <a:solidFill>
                <a:srgbClr val="000000">
                  <a:tint val="75000"/>
                </a:srgbClr>
              </a:solidFill>
              <a:uFillTx/>
            </a:endParaRPr>
          </a:p>
        </p:txBody>
      </p:sp>
      <p:sp>
        <p:nvSpPr>
          <p:cNvPr id="3" name="フッター プレースホルダ 2"/>
          <p:cNvSpPr>
            <a:spLocks noGrp="1"/>
          </p:cNvSpPr>
          <p:nvPr>
            <p:ph type="ftr" sz="quarter" idx="11"/>
          </p:nvPr>
        </p:nvSpPr>
        <p:spPr/>
        <p:txBody>
          <a:bodyPr/>
          <a:lstStyle/>
          <a:p>
            <a:endParaRPr lang="ja-JP" altLang="en-US">
              <a:solidFill>
                <a:srgbClr val="000000">
                  <a:tint val="75000"/>
                </a:srgbClr>
              </a:solidFill>
              <a:uFillTx/>
            </a:endParaRPr>
          </a:p>
        </p:txBody>
      </p:sp>
      <p:sp>
        <p:nvSpPr>
          <p:cNvPr id="4" name="スライド番号プレースホルダ 3"/>
          <p:cNvSpPr>
            <a:spLocks noGrp="1"/>
          </p:cNvSpPr>
          <p:nvPr>
            <p:ph type="sldNum" sz="quarter" idx="12"/>
          </p:nvPr>
        </p:nvSpPr>
        <p:spPr/>
        <p:txBody>
          <a:bodyPr/>
          <a:lstStyle>
            <a:lvl1pPr>
              <a:defRPr>
                <a:solidFill>
                  <a:schemeClr val="tx1"/>
                </a:solidFill>
                <a:uFillTx/>
              </a:defRPr>
            </a:lvl1pPr>
          </a:lstStyle>
          <a:p>
            <a:fld id="{D2D8002D-B5B0-4BAC-B1F6-782DDCCE6D9C}" type="slidenum">
              <a:rPr lang="ja-JP" altLang="en-US" smtClean="0">
                <a:uFillTx/>
              </a:rPr>
              <a:pPr/>
              <a:t>‹#›</a:t>
            </a:fld>
            <a:endParaRPr lang="ja-JP" altLang="en-US">
              <a:uFillTx/>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3" y="273049"/>
            <a:ext cx="4011084" cy="1162051"/>
          </a:xfrm>
        </p:spPr>
        <p:txBody>
          <a:bodyPr anchor="b"/>
          <a:lstStyle>
            <a:lvl1pPr algn="l">
              <a:defRPr sz="2700" b="1">
                <a:uFillTx/>
              </a:defRPr>
            </a:lvl1pPr>
          </a:lstStyle>
          <a:p>
            <a:r>
              <a:rPr kumimoji="1" lang="ja-JP" altLang="en-US">
                <a:uFillTx/>
              </a:rPr>
              <a:t>マスタ タイトルの書式設定</a:t>
            </a:r>
          </a:p>
        </p:txBody>
      </p:sp>
      <p:sp>
        <p:nvSpPr>
          <p:cNvPr id="3" name="コンテンツ プレースホルダ 2"/>
          <p:cNvSpPr>
            <a:spLocks noGrp="1"/>
          </p:cNvSpPr>
          <p:nvPr>
            <p:ph idx="1"/>
          </p:nvPr>
        </p:nvSpPr>
        <p:spPr>
          <a:xfrm>
            <a:off x="4766733" y="273098"/>
            <a:ext cx="6815667" cy="5853113"/>
          </a:xfrm>
        </p:spPr>
        <p:txBody>
          <a:bodyPr/>
          <a:lstStyle>
            <a:lvl1pPr>
              <a:defRPr sz="4300">
                <a:uFillTx/>
              </a:defRPr>
            </a:lvl1pPr>
            <a:lvl2pPr>
              <a:defRPr sz="3700">
                <a:uFillTx/>
              </a:defRPr>
            </a:lvl2pPr>
            <a:lvl3pPr>
              <a:defRPr sz="3200">
                <a:uFillTx/>
              </a:defRPr>
            </a:lvl3pPr>
            <a:lvl4pPr>
              <a:defRPr sz="2700">
                <a:uFillTx/>
              </a:defRPr>
            </a:lvl4pPr>
            <a:lvl5pPr>
              <a:defRPr sz="2700">
                <a:uFillTx/>
              </a:defRPr>
            </a:lvl5pPr>
            <a:lvl6pPr>
              <a:defRPr sz="2700">
                <a:uFillTx/>
              </a:defRPr>
            </a:lvl6pPr>
            <a:lvl7pPr>
              <a:defRPr sz="2700">
                <a:uFillTx/>
              </a:defRPr>
            </a:lvl7pPr>
            <a:lvl8pPr>
              <a:defRPr sz="2700">
                <a:uFillTx/>
              </a:defRPr>
            </a:lvl8pPr>
            <a:lvl9pPr>
              <a:defRPr sz="2700">
                <a:uFillTx/>
              </a:defRPr>
            </a:lvl9pPr>
          </a:lstStyle>
          <a:p>
            <a:pPr lvl="0"/>
            <a:r>
              <a:rPr kumimoji="1" lang="ja-JP" altLang="en-US">
                <a:uFillTx/>
              </a:rPr>
              <a:t>マスタ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テキスト プレースホルダ 3"/>
          <p:cNvSpPr>
            <a:spLocks noGrp="1"/>
          </p:cNvSpPr>
          <p:nvPr>
            <p:ph type="body" sz="half" idx="2"/>
          </p:nvPr>
        </p:nvSpPr>
        <p:spPr>
          <a:xfrm>
            <a:off x="609603" y="1435104"/>
            <a:ext cx="4011084" cy="4691063"/>
          </a:xfrm>
        </p:spPr>
        <p:txBody>
          <a:bodyPr/>
          <a:lstStyle>
            <a:lvl1pPr marL="0" indent="0">
              <a:buNone/>
              <a:defRPr sz="1900">
                <a:uFillTx/>
              </a:defRPr>
            </a:lvl1pPr>
            <a:lvl2pPr marL="609027" indent="0">
              <a:buNone/>
              <a:defRPr sz="1600">
                <a:uFillTx/>
              </a:defRPr>
            </a:lvl2pPr>
            <a:lvl3pPr marL="1218120" indent="0">
              <a:buNone/>
              <a:defRPr sz="1300">
                <a:uFillTx/>
              </a:defRPr>
            </a:lvl3pPr>
            <a:lvl4pPr marL="1827168" indent="0">
              <a:buNone/>
              <a:defRPr sz="1200">
                <a:uFillTx/>
              </a:defRPr>
            </a:lvl4pPr>
            <a:lvl5pPr marL="2436238" indent="0">
              <a:buNone/>
              <a:defRPr sz="1200">
                <a:uFillTx/>
              </a:defRPr>
            </a:lvl5pPr>
            <a:lvl6pPr marL="3045264" indent="0">
              <a:buNone/>
              <a:defRPr sz="1200">
                <a:uFillTx/>
              </a:defRPr>
            </a:lvl6pPr>
            <a:lvl7pPr marL="3654291" indent="0">
              <a:buNone/>
              <a:defRPr sz="1200">
                <a:uFillTx/>
              </a:defRPr>
            </a:lvl7pPr>
            <a:lvl8pPr marL="4263360" indent="0">
              <a:buNone/>
              <a:defRPr sz="1200">
                <a:uFillTx/>
              </a:defRPr>
            </a:lvl8pPr>
            <a:lvl9pPr marL="4872413" indent="0">
              <a:buNone/>
              <a:defRPr sz="1200">
                <a:uFillTx/>
              </a:defRPr>
            </a:lvl9pPr>
          </a:lstStyle>
          <a:p>
            <a:pPr lvl="0"/>
            <a:r>
              <a:rPr kumimoji="1" lang="ja-JP" altLang="en-US">
                <a:uFillTx/>
              </a:rPr>
              <a:t>マスタ テキストの書式設定</a:t>
            </a:r>
          </a:p>
        </p:txBody>
      </p:sp>
      <p:sp>
        <p:nvSpPr>
          <p:cNvPr id="5" name="日付プレースホルダ 4"/>
          <p:cNvSpPr>
            <a:spLocks noGrp="1"/>
          </p:cNvSpPr>
          <p:nvPr>
            <p:ph type="dt" sz="half" idx="10"/>
          </p:nvPr>
        </p:nvSpPr>
        <p:spPr/>
        <p:txBody>
          <a:bodyPr/>
          <a:lstStyle/>
          <a:p>
            <a:endParaRPr lang="ja-JP" altLang="en-US">
              <a:solidFill>
                <a:srgbClr val="000000">
                  <a:tint val="75000"/>
                </a:srgbClr>
              </a:solidFill>
              <a:uFillTx/>
            </a:endParaRPr>
          </a:p>
        </p:txBody>
      </p:sp>
      <p:sp>
        <p:nvSpPr>
          <p:cNvPr id="6" name="フッター プレースホルダ 5"/>
          <p:cNvSpPr>
            <a:spLocks noGrp="1"/>
          </p:cNvSpPr>
          <p:nvPr>
            <p:ph type="ftr" sz="quarter" idx="11"/>
          </p:nvPr>
        </p:nvSpPr>
        <p:spPr/>
        <p:txBody>
          <a:bodyPr/>
          <a:lstStyle/>
          <a:p>
            <a:endParaRPr lang="ja-JP" altLang="en-US">
              <a:solidFill>
                <a:srgbClr val="000000">
                  <a:tint val="75000"/>
                </a:srgbClr>
              </a:solidFill>
              <a:uFillTx/>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717" y="4800601"/>
            <a:ext cx="7315200" cy="566739"/>
          </a:xfrm>
        </p:spPr>
        <p:txBody>
          <a:bodyPr anchor="b"/>
          <a:lstStyle>
            <a:lvl1pPr algn="l">
              <a:defRPr sz="2700" b="1">
                <a:uFillTx/>
              </a:defRPr>
            </a:lvl1pPr>
          </a:lstStyle>
          <a:p>
            <a:r>
              <a:rPr kumimoji="1" lang="ja-JP" altLang="en-US">
                <a:uFillTx/>
              </a:rPr>
              <a:t>マスタ タイトルの書式設定</a:t>
            </a:r>
          </a:p>
        </p:txBody>
      </p:sp>
      <p:sp>
        <p:nvSpPr>
          <p:cNvPr id="3" name="図プレースホルダ 2"/>
          <p:cNvSpPr>
            <a:spLocks noGrp="1"/>
          </p:cNvSpPr>
          <p:nvPr>
            <p:ph type="pic" idx="1"/>
          </p:nvPr>
        </p:nvSpPr>
        <p:spPr>
          <a:xfrm>
            <a:off x="2389717" y="612775"/>
            <a:ext cx="7315200" cy="4114800"/>
          </a:xfrm>
        </p:spPr>
        <p:txBody>
          <a:bodyPr/>
          <a:lstStyle>
            <a:lvl1pPr marL="0" indent="0">
              <a:buNone/>
              <a:defRPr sz="4300">
                <a:uFillTx/>
              </a:defRPr>
            </a:lvl1pPr>
            <a:lvl2pPr marL="609027" indent="0">
              <a:buNone/>
              <a:defRPr sz="3700">
                <a:uFillTx/>
              </a:defRPr>
            </a:lvl2pPr>
            <a:lvl3pPr marL="1218120" indent="0">
              <a:buNone/>
              <a:defRPr sz="3200">
                <a:uFillTx/>
              </a:defRPr>
            </a:lvl3pPr>
            <a:lvl4pPr marL="1827168" indent="0">
              <a:buNone/>
              <a:defRPr sz="2700">
                <a:uFillTx/>
              </a:defRPr>
            </a:lvl4pPr>
            <a:lvl5pPr marL="2436238" indent="0">
              <a:buNone/>
              <a:defRPr sz="2700">
                <a:uFillTx/>
              </a:defRPr>
            </a:lvl5pPr>
            <a:lvl6pPr marL="3045264" indent="0">
              <a:buNone/>
              <a:defRPr sz="2700">
                <a:uFillTx/>
              </a:defRPr>
            </a:lvl6pPr>
            <a:lvl7pPr marL="3654291" indent="0">
              <a:buNone/>
              <a:defRPr sz="2700">
                <a:uFillTx/>
              </a:defRPr>
            </a:lvl7pPr>
            <a:lvl8pPr marL="4263360" indent="0">
              <a:buNone/>
              <a:defRPr sz="2700">
                <a:uFillTx/>
              </a:defRPr>
            </a:lvl8pPr>
            <a:lvl9pPr marL="4872413" indent="0">
              <a:buNone/>
              <a:defRPr sz="2700">
                <a:uFillTx/>
              </a:defRPr>
            </a:lvl9pPr>
          </a:lstStyle>
          <a:p>
            <a:endParaRPr kumimoji="1" lang="ja-JP" altLang="en-US">
              <a:uFillTx/>
            </a:endParaRPr>
          </a:p>
        </p:txBody>
      </p:sp>
      <p:sp>
        <p:nvSpPr>
          <p:cNvPr id="4" name="テキスト プレースホルダ 3"/>
          <p:cNvSpPr>
            <a:spLocks noGrp="1"/>
          </p:cNvSpPr>
          <p:nvPr>
            <p:ph type="body" sz="half" idx="2"/>
          </p:nvPr>
        </p:nvSpPr>
        <p:spPr>
          <a:xfrm>
            <a:off x="2389717" y="5367385"/>
            <a:ext cx="7315200" cy="804863"/>
          </a:xfrm>
        </p:spPr>
        <p:txBody>
          <a:bodyPr/>
          <a:lstStyle>
            <a:lvl1pPr marL="0" indent="0">
              <a:buNone/>
              <a:defRPr sz="1900">
                <a:uFillTx/>
              </a:defRPr>
            </a:lvl1pPr>
            <a:lvl2pPr marL="609027" indent="0">
              <a:buNone/>
              <a:defRPr sz="1600">
                <a:uFillTx/>
              </a:defRPr>
            </a:lvl2pPr>
            <a:lvl3pPr marL="1218120" indent="0">
              <a:buNone/>
              <a:defRPr sz="1300">
                <a:uFillTx/>
              </a:defRPr>
            </a:lvl3pPr>
            <a:lvl4pPr marL="1827168" indent="0">
              <a:buNone/>
              <a:defRPr sz="1200">
                <a:uFillTx/>
              </a:defRPr>
            </a:lvl4pPr>
            <a:lvl5pPr marL="2436238" indent="0">
              <a:buNone/>
              <a:defRPr sz="1200">
                <a:uFillTx/>
              </a:defRPr>
            </a:lvl5pPr>
            <a:lvl6pPr marL="3045264" indent="0">
              <a:buNone/>
              <a:defRPr sz="1200">
                <a:uFillTx/>
              </a:defRPr>
            </a:lvl6pPr>
            <a:lvl7pPr marL="3654291" indent="0">
              <a:buNone/>
              <a:defRPr sz="1200">
                <a:uFillTx/>
              </a:defRPr>
            </a:lvl7pPr>
            <a:lvl8pPr marL="4263360" indent="0">
              <a:buNone/>
              <a:defRPr sz="1200">
                <a:uFillTx/>
              </a:defRPr>
            </a:lvl8pPr>
            <a:lvl9pPr marL="4872413" indent="0">
              <a:buNone/>
              <a:defRPr sz="1200">
                <a:uFillTx/>
              </a:defRPr>
            </a:lvl9pPr>
          </a:lstStyle>
          <a:p>
            <a:pPr lvl="0"/>
            <a:r>
              <a:rPr kumimoji="1" lang="ja-JP" altLang="en-US">
                <a:uFillTx/>
              </a:rPr>
              <a:t>マスタ テキストの書式設定</a:t>
            </a:r>
          </a:p>
        </p:txBody>
      </p:sp>
      <p:sp>
        <p:nvSpPr>
          <p:cNvPr id="5" name="日付プレースホルダ 4"/>
          <p:cNvSpPr>
            <a:spLocks noGrp="1"/>
          </p:cNvSpPr>
          <p:nvPr>
            <p:ph type="dt" sz="half" idx="10"/>
          </p:nvPr>
        </p:nvSpPr>
        <p:spPr/>
        <p:txBody>
          <a:bodyPr/>
          <a:lstStyle/>
          <a:p>
            <a:endParaRPr lang="ja-JP" altLang="en-US">
              <a:solidFill>
                <a:srgbClr val="000000">
                  <a:tint val="75000"/>
                </a:srgbClr>
              </a:solidFill>
              <a:uFillTx/>
            </a:endParaRPr>
          </a:p>
        </p:txBody>
      </p:sp>
      <p:sp>
        <p:nvSpPr>
          <p:cNvPr id="6" name="フッター プレースホルダ 5"/>
          <p:cNvSpPr>
            <a:spLocks noGrp="1"/>
          </p:cNvSpPr>
          <p:nvPr>
            <p:ph type="ftr" sz="quarter" idx="11"/>
          </p:nvPr>
        </p:nvSpPr>
        <p:spPr/>
        <p:txBody>
          <a:bodyPr/>
          <a:lstStyle/>
          <a:p>
            <a:endParaRPr lang="ja-JP" altLang="en-US">
              <a:solidFill>
                <a:srgbClr val="000000">
                  <a:tint val="75000"/>
                </a:srgbClr>
              </a:solidFill>
              <a:uFillTx/>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uFillTx/>
              </a:rPr>
              <a:t>マスタ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839200" y="274640"/>
            <a:ext cx="2743200" cy="5851525"/>
          </a:xfrm>
        </p:spPr>
        <p:txBody>
          <a:bodyPr vert="eaVert"/>
          <a:lstStyle/>
          <a:p>
            <a:r>
              <a:rPr kumimoji="1" lang="ja-JP" altLang="en-US">
                <a:uFillTx/>
              </a:rPr>
              <a:t>マスタ タイトルの書式設定</a:t>
            </a:r>
          </a:p>
        </p:txBody>
      </p:sp>
      <p:sp>
        <p:nvSpPr>
          <p:cNvPr id="3" name="縦書きテキスト プレースホルダ 2"/>
          <p:cNvSpPr>
            <a:spLocks noGrp="1"/>
          </p:cNvSpPr>
          <p:nvPr>
            <p:ph type="body" orient="vert" idx="1"/>
          </p:nvPr>
        </p:nvSpPr>
        <p:spPr>
          <a:xfrm>
            <a:off x="609600" y="274640"/>
            <a:ext cx="8026400" cy="5851525"/>
          </a:xfrm>
        </p:spPr>
        <p:txBody>
          <a:bodyPr vert="eaVert"/>
          <a:lstStyle/>
          <a:p>
            <a:pPr lvl="0"/>
            <a:r>
              <a:rPr kumimoji="1" lang="ja-JP" altLang="en-US">
                <a:uFillTx/>
              </a:rPr>
              <a:t>マスタ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cSld name="ユーザー設定レイアウト">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838200" y="365125"/>
            <a:ext cx="10515600" cy="1325563"/>
          </a:xfrm>
          <a:prstGeom prst="rect">
            <a:avLst/>
          </a:prstGeom>
          <a:noFill/>
          <a:ln>
            <a:noFill/>
          </a:ln>
        </p:spPr>
        <p:txBody>
          <a:bodyPr spcFirstLastPara="1" wrap="square" lIns="91346" tIns="45698" rIns="91346" bIns="45698" anchor="ctr" anchorCtr="0"/>
          <a:lstStyle>
            <a:lvl1pPr marR="0" lvl="0" algn="l" rtl="0">
              <a:spcBef>
                <a:spcPts val="0"/>
              </a:spcBef>
              <a:spcAft>
                <a:spcPts val="0"/>
              </a:spcAft>
              <a:buSzPts val="1400"/>
              <a:buNone/>
              <a:defRPr sz="4400" b="0" i="0" u="none" strike="noStrike" cap="none">
                <a:solidFill>
                  <a:srgbClr val="000000"/>
                </a:solidFill>
                <a:uFillTx/>
                <a:latin typeface="Arial"/>
                <a:ea typeface="Arial"/>
                <a:cs typeface="Arial"/>
                <a:sym typeface="Arial"/>
              </a:defRPr>
            </a:lvl1pPr>
            <a:lvl2pPr marR="0" lvl="1"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2pPr>
            <a:lvl3pPr marR="0" lvl="2"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3pPr>
            <a:lvl4pPr marR="0" lvl="3"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4pPr>
            <a:lvl5pPr marR="0" lvl="4"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5pPr>
            <a:lvl6pPr marR="0" lvl="5"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6pPr>
            <a:lvl7pPr marR="0" lvl="6"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7pPr>
            <a:lvl8pPr marR="0" lvl="7"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8pPr>
            <a:lvl9pPr marR="0" lvl="8"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9pPr>
          </a:lstStyle>
          <a:p>
            <a:endParaRPr>
              <a:uFillTx/>
            </a:endParaRPr>
          </a:p>
        </p:txBody>
      </p:sp>
      <p:sp>
        <p:nvSpPr>
          <p:cNvPr id="17" name="Google Shape;17;p2"/>
          <p:cNvSpPr txBox="1">
            <a:spLocks noGrp="1"/>
          </p:cNvSpPr>
          <p:nvPr>
            <p:ph type="dt" idx="10"/>
          </p:nvPr>
        </p:nvSpPr>
        <p:spPr>
          <a:xfrm>
            <a:off x="838200" y="6356352"/>
            <a:ext cx="2743200" cy="365125"/>
          </a:xfrm>
          <a:prstGeom prst="rect">
            <a:avLst/>
          </a:prstGeom>
          <a:noFill/>
          <a:ln>
            <a:noFill/>
          </a:ln>
        </p:spPr>
        <p:txBody>
          <a:bodyPr spcFirstLastPara="1" wrap="square" lIns="91346" tIns="45698" rIns="91346" bIns="45698" anchor="ctr" anchorCtr="0"/>
          <a:lstStyle>
            <a:lvl1pPr marR="0" lvl="0" algn="l" rtl="0">
              <a:spcBef>
                <a:spcPts val="0"/>
              </a:spcBef>
              <a:spcAft>
                <a:spcPts val="0"/>
              </a:spcAft>
              <a:buClr>
                <a:srgbClr val="888888"/>
              </a:buClr>
              <a:buSzPts val="1200"/>
              <a:buFont typeface="Arial"/>
              <a:buNone/>
              <a:defRPr sz="1200" b="0" i="0" u="none" strike="noStrike" cap="none">
                <a:solidFill>
                  <a:srgbClr val="888888"/>
                </a:solidFill>
                <a:uFillTx/>
                <a:latin typeface="Calibri"/>
                <a:ea typeface="Calibri"/>
                <a:cs typeface="Calibri"/>
                <a:sym typeface="Calibri"/>
              </a:defRPr>
            </a:lvl1pPr>
            <a:lvl2pPr marR="0" lvl="1"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2pPr>
            <a:lvl3pPr marR="0" lvl="2"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3pPr>
            <a:lvl4pPr marR="0" lvl="3"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4pPr>
            <a:lvl5pPr marR="0" lvl="4"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5pPr>
            <a:lvl6pPr marR="0" lvl="5"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6pPr>
            <a:lvl7pPr marR="0" lvl="6"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7pPr>
            <a:lvl8pPr marR="0" lvl="7"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8pPr>
            <a:lvl9pPr marR="0" lvl="8"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9pPr>
          </a:lstStyle>
          <a:p>
            <a:endParaRPr>
              <a:uFillTx/>
            </a:endParaRPr>
          </a:p>
        </p:txBody>
      </p:sp>
      <p:sp>
        <p:nvSpPr>
          <p:cNvPr id="18" name="Google Shape;18;p2"/>
          <p:cNvSpPr txBox="1">
            <a:spLocks noGrp="1"/>
          </p:cNvSpPr>
          <p:nvPr>
            <p:ph type="ftr" idx="11"/>
          </p:nvPr>
        </p:nvSpPr>
        <p:spPr>
          <a:xfrm>
            <a:off x="4038600" y="6356352"/>
            <a:ext cx="4114800" cy="365125"/>
          </a:xfrm>
          <a:prstGeom prst="rect">
            <a:avLst/>
          </a:prstGeom>
          <a:noFill/>
          <a:ln>
            <a:noFill/>
          </a:ln>
        </p:spPr>
        <p:txBody>
          <a:bodyPr spcFirstLastPara="1" wrap="square" lIns="91346" tIns="45698" rIns="91346" bIns="45698" anchor="ctr" anchorCtr="0"/>
          <a:lstStyle>
            <a:lvl1pPr marR="0" lvl="0" algn="ctr" rtl="0">
              <a:spcBef>
                <a:spcPts val="0"/>
              </a:spcBef>
              <a:spcAft>
                <a:spcPts val="0"/>
              </a:spcAft>
              <a:buClr>
                <a:srgbClr val="888888"/>
              </a:buClr>
              <a:buSzPts val="1200"/>
              <a:buFont typeface="Arial"/>
              <a:buNone/>
              <a:defRPr sz="1200" b="0" i="0" u="none" strike="noStrike" cap="none">
                <a:solidFill>
                  <a:srgbClr val="888888"/>
                </a:solidFill>
                <a:uFillTx/>
                <a:latin typeface="Calibri"/>
                <a:ea typeface="Calibri"/>
                <a:cs typeface="Calibri"/>
                <a:sym typeface="Calibri"/>
              </a:defRPr>
            </a:lvl1pPr>
            <a:lvl2pPr marR="0" lvl="1"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2pPr>
            <a:lvl3pPr marR="0" lvl="2"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3pPr>
            <a:lvl4pPr marR="0" lvl="3"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4pPr>
            <a:lvl5pPr marR="0" lvl="4"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5pPr>
            <a:lvl6pPr marR="0" lvl="5"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6pPr>
            <a:lvl7pPr marR="0" lvl="6"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7pPr>
            <a:lvl8pPr marR="0" lvl="7"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8pPr>
            <a:lvl9pPr marR="0" lvl="8"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9pPr>
          </a:lstStyle>
          <a:p>
            <a:endParaRPr>
              <a:uFillTx/>
            </a:endParaRPr>
          </a:p>
        </p:txBody>
      </p:sp>
      <p:sp>
        <p:nvSpPr>
          <p:cNvPr id="19" name="Google Shape;19;p2"/>
          <p:cNvSpPr txBox="1">
            <a:spLocks noGrp="1"/>
          </p:cNvSpPr>
          <p:nvPr>
            <p:ph type="sldNum" idx="12"/>
          </p:nvPr>
        </p:nvSpPr>
        <p:spPr>
          <a:xfrm>
            <a:off x="9434384" y="6353093"/>
            <a:ext cx="2743200" cy="365125"/>
          </a:xfrm>
          <a:prstGeom prst="rect">
            <a:avLst/>
          </a:prstGeom>
          <a:noFill/>
          <a:ln>
            <a:noFill/>
          </a:ln>
        </p:spPr>
        <p:txBody>
          <a:bodyPr spcFirstLastPara="1" wrap="square" lIns="91346" tIns="45698" rIns="91346" bIns="45698" anchor="ctr" anchorCtr="0">
            <a:noAutofit/>
          </a:bodyPr>
          <a:lstStyle>
            <a:lvl1pPr marL="0" marR="0" lvl="0" indent="0" algn="r" rtl="0">
              <a:spcBef>
                <a:spcPts val="0"/>
              </a:spcBef>
              <a:spcAft>
                <a:spcPts val="0"/>
              </a:spcAft>
              <a:buClr>
                <a:srgbClr val="888888"/>
              </a:buClr>
              <a:buSzPts val="2400"/>
              <a:buFont typeface="Arial"/>
              <a:buNone/>
              <a:defRPr sz="4000" b="0" i="0" u="none" strike="noStrike" cap="none">
                <a:solidFill>
                  <a:schemeClr val="tx1"/>
                </a:solidFill>
                <a:uFillTx/>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0" i="0" u="none" strike="noStrike" cap="none">
                <a:solidFill>
                  <a:srgbClr val="888888"/>
                </a:solidFill>
                <a:uFillTx/>
                <a:latin typeface="Calibri"/>
                <a:ea typeface="Calibri"/>
                <a:cs typeface="Calibri"/>
                <a:sym typeface="Calibri"/>
              </a:defRPr>
            </a:lvl9pPr>
          </a:lstStyle>
          <a:p>
            <a:fld id="{00000000-1234-1234-1234-123412341234}" type="slidenum">
              <a:rPr lang="en-US" altLang="ja-JP" smtClean="0">
                <a:uFillTx/>
              </a:rPr>
              <a:pPr/>
              <a:t>‹#›</a:t>
            </a:fld>
            <a:endParaRPr lang="ja-JP" altLang="en-US" sz="3200">
              <a:uFillTx/>
              <a:latin typeface="Arial"/>
              <a:ea typeface="Arial"/>
              <a:cs typeface="Arial"/>
              <a:sym typeface="Arial"/>
            </a:endParaRPr>
          </a:p>
        </p:txBody>
      </p:sp>
    </p:spTree>
    <p:extLst>
      <p:ext uri="{BB962C8B-B14F-4D97-AF65-F5344CB8AC3E}">
        <p14:creationId xmlns:p14="http://schemas.microsoft.com/office/powerpoint/2010/main" val="6133100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ユーザー設定レイアウト">
  <p:cSld name="1_ユーザー設定レイアウト">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838200" y="365125"/>
            <a:ext cx="10515600" cy="1325563"/>
          </a:xfrm>
          <a:prstGeom prst="rect">
            <a:avLst/>
          </a:prstGeom>
          <a:noFill/>
          <a:ln>
            <a:noFill/>
          </a:ln>
        </p:spPr>
        <p:txBody>
          <a:bodyPr spcFirstLastPara="1" wrap="square" lIns="91346" tIns="45698" rIns="91346" bIns="45698" anchor="ctr" anchorCtr="0"/>
          <a:lstStyle>
            <a:lvl1pPr marR="0" lvl="0" algn="l" rtl="0">
              <a:spcBef>
                <a:spcPts val="0"/>
              </a:spcBef>
              <a:spcAft>
                <a:spcPts val="0"/>
              </a:spcAft>
              <a:buSzPts val="1400"/>
              <a:buNone/>
              <a:defRPr sz="4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5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5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5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5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5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5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5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500" b="0" i="0" u="none" strike="noStrike" cap="none">
                <a:solidFill>
                  <a:srgbClr val="000000"/>
                </a:solidFill>
                <a:latin typeface="Arial"/>
                <a:ea typeface="Arial"/>
                <a:cs typeface="Arial"/>
                <a:sym typeface="Arial"/>
              </a:defRPr>
            </a:lvl9pPr>
          </a:lstStyle>
          <a:p>
            <a:endParaRPr/>
          </a:p>
        </p:txBody>
      </p:sp>
      <p:sp>
        <p:nvSpPr>
          <p:cNvPr id="17" name="Google Shape;17;p2"/>
          <p:cNvSpPr txBox="1">
            <a:spLocks noGrp="1"/>
          </p:cNvSpPr>
          <p:nvPr>
            <p:ph type="dt" idx="10"/>
          </p:nvPr>
        </p:nvSpPr>
        <p:spPr>
          <a:xfrm>
            <a:off x="838200" y="6356352"/>
            <a:ext cx="2743200" cy="365125"/>
          </a:xfrm>
          <a:prstGeom prst="rect">
            <a:avLst/>
          </a:prstGeom>
          <a:noFill/>
          <a:ln>
            <a:noFill/>
          </a:ln>
        </p:spPr>
        <p:txBody>
          <a:bodyPr spcFirstLastPara="1" wrap="square" lIns="91346" tIns="45698" rIns="91346" bIns="45698" anchor="ctr" anchorCtr="0"/>
          <a:lstStyle>
            <a:lvl1pPr marR="0" lvl="0" algn="l" rtl="0">
              <a:spcBef>
                <a:spcPts val="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5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5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5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5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5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5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5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500" b="0" i="0" u="none" strike="noStrike" cap="none">
                <a:solidFill>
                  <a:srgbClr val="000000"/>
                </a:solidFill>
                <a:latin typeface="Arial"/>
                <a:ea typeface="Arial"/>
                <a:cs typeface="Arial"/>
                <a:sym typeface="Arial"/>
              </a:defRPr>
            </a:lvl9pPr>
          </a:lstStyle>
          <a:p>
            <a:endParaRPr/>
          </a:p>
        </p:txBody>
      </p:sp>
      <p:sp>
        <p:nvSpPr>
          <p:cNvPr id="18" name="Google Shape;18;p2"/>
          <p:cNvSpPr txBox="1">
            <a:spLocks noGrp="1"/>
          </p:cNvSpPr>
          <p:nvPr>
            <p:ph type="ftr" idx="11"/>
          </p:nvPr>
        </p:nvSpPr>
        <p:spPr>
          <a:xfrm>
            <a:off x="4038600" y="6356352"/>
            <a:ext cx="4114800" cy="365125"/>
          </a:xfrm>
          <a:prstGeom prst="rect">
            <a:avLst/>
          </a:prstGeom>
          <a:noFill/>
          <a:ln>
            <a:noFill/>
          </a:ln>
        </p:spPr>
        <p:txBody>
          <a:bodyPr spcFirstLastPara="1" wrap="square" lIns="91346" tIns="45698" rIns="91346" bIns="45698" anchor="ctr" anchorCtr="0"/>
          <a:lstStyle>
            <a:lvl1pPr marR="0" lvl="0" algn="ctr" rtl="0">
              <a:spcBef>
                <a:spcPts val="0"/>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500" b="0" i="0" u="none" strike="noStrike" cap="none">
                <a:solidFill>
                  <a:srgbClr val="000000"/>
                </a:solidFill>
                <a:latin typeface="Arial"/>
                <a:ea typeface="Arial"/>
                <a:cs typeface="Arial"/>
                <a:sym typeface="Arial"/>
              </a:defRPr>
            </a:lvl2pPr>
            <a:lvl3pPr marR="0" lvl="2" algn="l" rtl="0">
              <a:spcBef>
                <a:spcPts val="0"/>
              </a:spcBef>
              <a:spcAft>
                <a:spcPts val="0"/>
              </a:spcAft>
              <a:buSzPts val="1400"/>
              <a:buNone/>
              <a:defRPr sz="1500" b="0" i="0" u="none" strike="noStrike" cap="none">
                <a:solidFill>
                  <a:srgbClr val="000000"/>
                </a:solidFill>
                <a:latin typeface="Arial"/>
                <a:ea typeface="Arial"/>
                <a:cs typeface="Arial"/>
                <a:sym typeface="Arial"/>
              </a:defRPr>
            </a:lvl3pPr>
            <a:lvl4pPr marR="0" lvl="3" algn="l" rtl="0">
              <a:spcBef>
                <a:spcPts val="0"/>
              </a:spcBef>
              <a:spcAft>
                <a:spcPts val="0"/>
              </a:spcAft>
              <a:buSzPts val="1400"/>
              <a:buNone/>
              <a:defRPr sz="1500" b="0" i="0" u="none" strike="noStrike" cap="none">
                <a:solidFill>
                  <a:srgbClr val="000000"/>
                </a:solidFill>
                <a:latin typeface="Arial"/>
                <a:ea typeface="Arial"/>
                <a:cs typeface="Arial"/>
                <a:sym typeface="Arial"/>
              </a:defRPr>
            </a:lvl4pPr>
            <a:lvl5pPr marR="0" lvl="4" algn="l" rtl="0">
              <a:spcBef>
                <a:spcPts val="0"/>
              </a:spcBef>
              <a:spcAft>
                <a:spcPts val="0"/>
              </a:spcAft>
              <a:buSzPts val="1400"/>
              <a:buNone/>
              <a:defRPr sz="1500" b="0" i="0" u="none" strike="noStrike" cap="none">
                <a:solidFill>
                  <a:srgbClr val="000000"/>
                </a:solidFill>
                <a:latin typeface="Arial"/>
                <a:ea typeface="Arial"/>
                <a:cs typeface="Arial"/>
                <a:sym typeface="Arial"/>
              </a:defRPr>
            </a:lvl5pPr>
            <a:lvl6pPr marR="0" lvl="5" algn="l" rtl="0">
              <a:spcBef>
                <a:spcPts val="0"/>
              </a:spcBef>
              <a:spcAft>
                <a:spcPts val="0"/>
              </a:spcAft>
              <a:buSzPts val="1400"/>
              <a:buNone/>
              <a:defRPr sz="1500" b="0" i="0" u="none" strike="noStrike" cap="none">
                <a:solidFill>
                  <a:srgbClr val="000000"/>
                </a:solidFill>
                <a:latin typeface="Arial"/>
                <a:ea typeface="Arial"/>
                <a:cs typeface="Arial"/>
                <a:sym typeface="Arial"/>
              </a:defRPr>
            </a:lvl6pPr>
            <a:lvl7pPr marR="0" lvl="6" algn="l" rtl="0">
              <a:spcBef>
                <a:spcPts val="0"/>
              </a:spcBef>
              <a:spcAft>
                <a:spcPts val="0"/>
              </a:spcAft>
              <a:buSzPts val="1400"/>
              <a:buNone/>
              <a:defRPr sz="1500" b="0" i="0" u="none" strike="noStrike" cap="none">
                <a:solidFill>
                  <a:srgbClr val="000000"/>
                </a:solidFill>
                <a:latin typeface="Arial"/>
                <a:ea typeface="Arial"/>
                <a:cs typeface="Arial"/>
                <a:sym typeface="Arial"/>
              </a:defRPr>
            </a:lvl7pPr>
            <a:lvl8pPr marR="0" lvl="7" algn="l" rtl="0">
              <a:spcBef>
                <a:spcPts val="0"/>
              </a:spcBef>
              <a:spcAft>
                <a:spcPts val="0"/>
              </a:spcAft>
              <a:buSzPts val="1400"/>
              <a:buNone/>
              <a:defRPr sz="1500" b="0" i="0" u="none" strike="noStrike" cap="none">
                <a:solidFill>
                  <a:srgbClr val="000000"/>
                </a:solidFill>
                <a:latin typeface="Arial"/>
                <a:ea typeface="Arial"/>
                <a:cs typeface="Arial"/>
                <a:sym typeface="Arial"/>
              </a:defRPr>
            </a:lvl8pPr>
            <a:lvl9pPr marR="0" lvl="8" algn="l" rtl="0">
              <a:spcBef>
                <a:spcPts val="0"/>
              </a:spcBef>
              <a:spcAft>
                <a:spcPts val="0"/>
              </a:spcAft>
              <a:buSzPts val="1400"/>
              <a:buNone/>
              <a:defRPr sz="1500" b="0" i="0" u="none" strike="noStrike" cap="none">
                <a:solidFill>
                  <a:srgbClr val="000000"/>
                </a:solidFill>
                <a:latin typeface="Arial"/>
                <a:ea typeface="Arial"/>
                <a:cs typeface="Arial"/>
                <a:sym typeface="Arial"/>
              </a:defRPr>
            </a:lvl9pPr>
          </a:lstStyle>
          <a:p>
            <a:endParaRPr/>
          </a:p>
        </p:txBody>
      </p:sp>
      <p:sp>
        <p:nvSpPr>
          <p:cNvPr id="19" name="Google Shape;19;p2"/>
          <p:cNvSpPr txBox="1">
            <a:spLocks noGrp="1"/>
          </p:cNvSpPr>
          <p:nvPr>
            <p:ph type="sldNum" idx="12"/>
          </p:nvPr>
        </p:nvSpPr>
        <p:spPr>
          <a:xfrm>
            <a:off x="9434384" y="6353093"/>
            <a:ext cx="2743200" cy="365125"/>
          </a:xfrm>
          <a:prstGeom prst="rect">
            <a:avLst/>
          </a:prstGeom>
          <a:noFill/>
          <a:ln>
            <a:noFill/>
          </a:ln>
        </p:spPr>
        <p:txBody>
          <a:bodyPr spcFirstLastPara="1" wrap="square" lIns="91346" tIns="45698" rIns="91346" bIns="45698" anchor="ctr" anchorCtr="0">
            <a:noAutofit/>
          </a:bodyPr>
          <a:lstStyle>
            <a:lvl1pPr marL="0" marR="0" lvl="0" indent="0" algn="r" rtl="0">
              <a:spcBef>
                <a:spcPts val="0"/>
              </a:spcBef>
              <a:spcAft>
                <a:spcPts val="0"/>
              </a:spcAft>
              <a:buClr>
                <a:srgbClr val="888888"/>
              </a:buClr>
              <a:buSzPts val="2400"/>
              <a:buFont typeface="Arial"/>
              <a:buNone/>
              <a:defRPr sz="4000" b="0" i="0" u="none" strike="noStrike" cap="none">
                <a:solidFill>
                  <a:schemeClr val="tx1"/>
                </a:solidFill>
                <a:latin typeface="Calibri"/>
                <a:ea typeface="Calibri"/>
                <a:cs typeface="Calibri"/>
                <a:sym typeface="Calibri"/>
              </a:defRPr>
            </a:lvl1pPr>
            <a:lvl2pPr marL="0" marR="0" lvl="1"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9pPr>
          </a:lstStyle>
          <a:p>
            <a:fld id="{00000000-1234-1234-1234-123412341234}" type="slidenum">
              <a:rPr lang="en-US" altLang="ja-JP" smtClean="0"/>
              <a:pPr/>
              <a:t>‹#›</a:t>
            </a:fld>
            <a:endParaRPr lang="ja-JP" altLang="en-US" sz="3200">
              <a:latin typeface="Arial"/>
              <a:ea typeface="Arial"/>
              <a:cs typeface="Arial"/>
              <a:sym typeface="Arial"/>
            </a:endParaRPr>
          </a:p>
        </p:txBody>
      </p:sp>
    </p:spTree>
    <p:extLst>
      <p:ext uri="{BB962C8B-B14F-4D97-AF65-F5344CB8AC3E}">
        <p14:creationId xmlns:p14="http://schemas.microsoft.com/office/powerpoint/2010/main" val="3119717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uFillTx/>
              </a:rPr>
              <a:t>マスター タイトルの書式設定</a:t>
            </a:r>
          </a:p>
        </p:txBody>
      </p:sp>
      <p:sp>
        <p:nvSpPr>
          <p:cNvPr id="3" name="テキスト プレースホルダー 2"/>
          <p:cNvSpPr>
            <a:spLocks noGrp="1"/>
          </p:cNvSpPr>
          <p:nvPr>
            <p:ph type="body" idx="1"/>
          </p:nvPr>
        </p:nvSpPr>
        <p:spPr>
          <a:xfrm>
            <a:off x="839789" y="1681163"/>
            <a:ext cx="5157787" cy="823912"/>
          </a:xfrm>
        </p:spPr>
        <p:txBody>
          <a:bodyPr anchor="b"/>
          <a:lstStyle>
            <a:lvl1pPr marL="0" indent="0">
              <a:buNone/>
              <a:defRPr sz="2400" b="1">
                <a:uFillTx/>
              </a:defRPr>
            </a:lvl1pPr>
            <a:lvl2pPr marL="456735" indent="0">
              <a:buNone/>
              <a:defRPr sz="2000" b="1">
                <a:uFillTx/>
              </a:defRPr>
            </a:lvl2pPr>
            <a:lvl3pPr marL="913516" indent="0">
              <a:buNone/>
              <a:defRPr sz="1900" b="1">
                <a:uFillTx/>
              </a:defRPr>
            </a:lvl3pPr>
            <a:lvl4pPr marL="1370274" indent="0">
              <a:buNone/>
              <a:defRPr sz="1600" b="1">
                <a:uFillTx/>
              </a:defRPr>
            </a:lvl4pPr>
            <a:lvl5pPr marL="1827032" indent="0">
              <a:buNone/>
              <a:defRPr sz="1600" b="1">
                <a:uFillTx/>
              </a:defRPr>
            </a:lvl5pPr>
            <a:lvl6pPr marL="2283814" indent="0">
              <a:buNone/>
              <a:defRPr sz="1600" b="1">
                <a:uFillTx/>
              </a:defRPr>
            </a:lvl6pPr>
            <a:lvl7pPr marL="2740546" indent="0">
              <a:buNone/>
              <a:defRPr sz="1600" b="1">
                <a:uFillTx/>
              </a:defRPr>
            </a:lvl7pPr>
            <a:lvl8pPr marL="3197280" indent="0">
              <a:buNone/>
              <a:defRPr sz="1600" b="1">
                <a:uFillTx/>
              </a:defRPr>
            </a:lvl8pPr>
            <a:lvl9pPr marL="3654015" indent="0">
              <a:buNone/>
              <a:defRPr sz="1600" b="1">
                <a:uFillTx/>
              </a:defRPr>
            </a:lvl9pPr>
          </a:lstStyle>
          <a:p>
            <a:pPr lvl="0"/>
            <a:r>
              <a:rPr kumimoji="1" lang="ja-JP" altLang="en-US">
                <a:uFillTx/>
              </a:rPr>
              <a:t>マスター テキストの書式設定</a:t>
            </a:r>
          </a:p>
        </p:txBody>
      </p:sp>
      <p:sp>
        <p:nvSpPr>
          <p:cNvPr id="4" name="コンテンツ プレースホルダー 3"/>
          <p:cNvSpPr>
            <a:spLocks noGrp="1"/>
          </p:cNvSpPr>
          <p:nvPr>
            <p:ph sz="half" idx="2"/>
          </p:nvPr>
        </p:nvSpPr>
        <p:spPr>
          <a:xfrm>
            <a:off x="839789" y="2505075"/>
            <a:ext cx="5157787" cy="3684588"/>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5" name="テキスト プレースホルダー 4"/>
          <p:cNvSpPr>
            <a:spLocks noGrp="1"/>
          </p:cNvSpPr>
          <p:nvPr>
            <p:ph type="body" sz="quarter" idx="3"/>
          </p:nvPr>
        </p:nvSpPr>
        <p:spPr>
          <a:xfrm>
            <a:off x="6172203" y="1681163"/>
            <a:ext cx="5183188" cy="823912"/>
          </a:xfrm>
        </p:spPr>
        <p:txBody>
          <a:bodyPr anchor="b"/>
          <a:lstStyle>
            <a:lvl1pPr marL="0" indent="0">
              <a:buNone/>
              <a:defRPr sz="2400" b="1">
                <a:uFillTx/>
              </a:defRPr>
            </a:lvl1pPr>
            <a:lvl2pPr marL="456735" indent="0">
              <a:buNone/>
              <a:defRPr sz="2000" b="1">
                <a:uFillTx/>
              </a:defRPr>
            </a:lvl2pPr>
            <a:lvl3pPr marL="913516" indent="0">
              <a:buNone/>
              <a:defRPr sz="1900" b="1">
                <a:uFillTx/>
              </a:defRPr>
            </a:lvl3pPr>
            <a:lvl4pPr marL="1370274" indent="0">
              <a:buNone/>
              <a:defRPr sz="1600" b="1">
                <a:uFillTx/>
              </a:defRPr>
            </a:lvl4pPr>
            <a:lvl5pPr marL="1827032" indent="0">
              <a:buNone/>
              <a:defRPr sz="1600" b="1">
                <a:uFillTx/>
              </a:defRPr>
            </a:lvl5pPr>
            <a:lvl6pPr marL="2283814" indent="0">
              <a:buNone/>
              <a:defRPr sz="1600" b="1">
                <a:uFillTx/>
              </a:defRPr>
            </a:lvl6pPr>
            <a:lvl7pPr marL="2740546" indent="0">
              <a:buNone/>
              <a:defRPr sz="1600" b="1">
                <a:uFillTx/>
              </a:defRPr>
            </a:lvl7pPr>
            <a:lvl8pPr marL="3197280" indent="0">
              <a:buNone/>
              <a:defRPr sz="1600" b="1">
                <a:uFillTx/>
              </a:defRPr>
            </a:lvl8pPr>
            <a:lvl9pPr marL="3654015" indent="0">
              <a:buNone/>
              <a:defRPr sz="1600" b="1">
                <a:uFillTx/>
              </a:defRPr>
            </a:lvl9pPr>
          </a:lstStyle>
          <a:p>
            <a:pPr lvl="0"/>
            <a:r>
              <a:rPr kumimoji="1" lang="ja-JP" altLang="en-US">
                <a:uFillTx/>
              </a:rPr>
              <a:t>マスター テキストの書式設定</a:t>
            </a:r>
          </a:p>
        </p:txBody>
      </p:sp>
      <p:sp>
        <p:nvSpPr>
          <p:cNvPr id="6" name="コンテンツ プレースホルダー 5"/>
          <p:cNvSpPr>
            <a:spLocks noGrp="1"/>
          </p:cNvSpPr>
          <p:nvPr>
            <p:ph sz="quarter" idx="4"/>
          </p:nvPr>
        </p:nvSpPr>
        <p:spPr>
          <a:xfrm>
            <a:off x="6172203" y="2505075"/>
            <a:ext cx="5183188" cy="3684588"/>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7" name="日付プレースホルダー 6"/>
          <p:cNvSpPr>
            <a:spLocks noGrp="1"/>
          </p:cNvSpPr>
          <p:nvPr>
            <p:ph type="dt" sz="half" idx="10"/>
          </p:nvPr>
        </p:nvSpPr>
        <p:spPr/>
        <p:txBody>
          <a:bodyPr/>
          <a:lstStyle/>
          <a:p>
            <a:endParaRPr kumimoji="1" lang="ja-JP" altLang="en-US">
              <a:uFillTx/>
            </a:endParaRPr>
          </a:p>
        </p:txBody>
      </p:sp>
      <p:sp>
        <p:nvSpPr>
          <p:cNvPr id="8" name="フッター プレースホルダー 7"/>
          <p:cNvSpPr>
            <a:spLocks noGrp="1"/>
          </p:cNvSpPr>
          <p:nvPr>
            <p:ph type="ftr" sz="quarter" idx="11"/>
          </p:nvPr>
        </p:nvSpPr>
        <p:spPr/>
        <p:txBody>
          <a:bodyPr/>
          <a:lstStyle/>
          <a:p>
            <a:endParaRPr kumimoji="1" lang="ja-JP" altLang="en-US">
              <a:uFillTx/>
            </a:endParaRPr>
          </a:p>
        </p:txBody>
      </p:sp>
      <p:sp>
        <p:nvSpPr>
          <p:cNvPr id="9" name="スライド番号プレースホルダー 8"/>
          <p:cNvSpPr>
            <a:spLocks noGrp="1"/>
          </p:cNvSpPr>
          <p:nvPr>
            <p:ph type="sldNum" sz="quarter" idx="12"/>
          </p:nvPr>
        </p:nvSpPr>
        <p:spPr/>
        <p:txBody>
          <a:bodyPr/>
          <a:lstStyle/>
          <a:p>
            <a:fld id="{E5CB4100-3711-46EF-ADEE-C55C0E50F573}" type="slidenum">
              <a:rPr kumimoji="1" lang="ja-JP" altLang="en-US" smtClean="0">
                <a:uFillTx/>
              </a:rPr>
              <a:t>‹#›</a:t>
            </a:fld>
            <a:endParaRPr kumimoji="1" lang="ja-JP" altLang="en-US">
              <a:uFillTx/>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uFillTx/>
              </a:defRPr>
            </a:lvl1pPr>
          </a:lstStyle>
          <a:p>
            <a:r>
              <a:rPr lang="ja-JP" altLang="en-US">
                <a:uFillTx/>
              </a:rPr>
              <a:t>マスター タイトルの書式設定</a:t>
            </a:r>
          </a:p>
        </p:txBody>
      </p:sp>
      <p:sp>
        <p:nvSpPr>
          <p:cNvPr id="3" name="字幕 2"/>
          <p:cNvSpPr>
            <a:spLocks noGrp="1"/>
          </p:cNvSpPr>
          <p:nvPr>
            <p:ph type="subTitle" idx="1"/>
          </p:nvPr>
        </p:nvSpPr>
        <p:spPr>
          <a:xfrm>
            <a:off x="1524000" y="3602038"/>
            <a:ext cx="9144000" cy="1655762"/>
          </a:xfrm>
        </p:spPr>
        <p:txBody>
          <a:bodyPr/>
          <a:lstStyle>
            <a:lvl1pPr marL="0" indent="0" algn="ctr">
              <a:buNone/>
              <a:defRPr sz="2400">
                <a:uFillTx/>
              </a:defRPr>
            </a:lvl1pPr>
            <a:lvl2pPr marL="457200" indent="0" algn="ctr">
              <a:buNone/>
              <a:defRPr sz="2000">
                <a:uFillTx/>
              </a:defRPr>
            </a:lvl2pPr>
            <a:lvl3pPr marL="914400" indent="0" algn="ctr">
              <a:buNone/>
              <a:defRPr sz="1800">
                <a:uFillTx/>
              </a:defRPr>
            </a:lvl3pPr>
            <a:lvl4pPr marL="1371600" indent="0" algn="ctr">
              <a:buNone/>
              <a:defRPr sz="1600">
                <a:uFillTx/>
              </a:defRPr>
            </a:lvl4pPr>
            <a:lvl5pPr marL="1828800" indent="0" algn="ctr">
              <a:buNone/>
              <a:defRPr sz="1600">
                <a:uFillTx/>
              </a:defRPr>
            </a:lvl5pPr>
            <a:lvl6pPr marL="2286000" indent="0" algn="ctr">
              <a:buNone/>
              <a:defRPr sz="1600">
                <a:uFillTx/>
              </a:defRPr>
            </a:lvl6pPr>
            <a:lvl7pPr marL="2743200" indent="0" algn="ctr">
              <a:buNone/>
              <a:defRPr sz="1600">
                <a:uFillTx/>
              </a:defRPr>
            </a:lvl7pPr>
            <a:lvl8pPr marL="3200400" indent="0" algn="ctr">
              <a:buNone/>
              <a:defRPr sz="1600">
                <a:uFillTx/>
              </a:defRPr>
            </a:lvl8pPr>
            <a:lvl9pPr marL="3657600" indent="0" algn="ctr">
              <a:buNone/>
              <a:defRPr sz="1600">
                <a:uFillTx/>
              </a:defRPr>
            </a:lvl9pPr>
          </a:lstStyle>
          <a:p>
            <a:r>
              <a:rPr lang="ja-JP" altLang="en-US">
                <a:uFillTx/>
              </a:rPr>
              <a:t>マスター サブタイトルの書式設定</a:t>
            </a:r>
          </a:p>
        </p:txBody>
      </p:sp>
      <p:sp>
        <p:nvSpPr>
          <p:cNvPr id="4"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5"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6" name="スライド番号プレースホルダー 5"/>
          <p:cNvSpPr>
            <a:spLocks noGrp="1" noChangeArrowheads="1"/>
          </p:cNvSpPr>
          <p:nvPr>
            <p:ph type="sldNum" sz="quarter" idx="12"/>
          </p:nvPr>
        </p:nvSpPr>
        <p:spPr/>
        <p:txBody>
          <a:bodyPr/>
          <a:lstStyle>
            <a:lvl1pPr>
              <a:defRPr>
                <a:uFillTx/>
              </a:defRPr>
            </a:lvl1pPr>
          </a:lstStyle>
          <a:p>
            <a:fld id="{41FD821A-E87B-4F60-9565-09E5BF48D8A0}"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uFillTx/>
              </a:rPr>
              <a:t>マスター タイトルの書式設定</a:t>
            </a:r>
          </a:p>
        </p:txBody>
      </p:sp>
      <p:sp>
        <p:nvSpPr>
          <p:cNvPr id="3" name="コンテンツ プレースホルダー 2"/>
          <p:cNvSpPr>
            <a:spLocks noGrp="1"/>
          </p:cNvSpPr>
          <p:nvPr>
            <p:ph idx="1"/>
          </p:nvPr>
        </p:nvSpPr>
        <p:spPr/>
        <p:txBody>
          <a:bodyPr/>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p>
        </p:txBody>
      </p:sp>
      <p:sp>
        <p:nvSpPr>
          <p:cNvPr id="4"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5"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6" name="スライド番号プレースホルダー 5"/>
          <p:cNvSpPr>
            <a:spLocks noGrp="1" noChangeArrowheads="1"/>
          </p:cNvSpPr>
          <p:nvPr>
            <p:ph type="sldNum" sz="quarter" idx="12"/>
          </p:nvPr>
        </p:nvSpPr>
        <p:spPr/>
        <p:txBody>
          <a:bodyPr/>
          <a:lstStyle>
            <a:lvl1pPr>
              <a:defRPr>
                <a:uFillTx/>
              </a:defRPr>
            </a:lvl1pPr>
          </a:lstStyle>
          <a:p>
            <a:fld id="{62EBD906-B54E-4A6A-81BA-BC114B664825}"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uFillTx/>
              </a:defRPr>
            </a:lvl1pPr>
          </a:lstStyle>
          <a:p>
            <a:r>
              <a:rPr lang="ja-JP" altLang="en-US">
                <a:uFillTx/>
              </a:rPr>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uFillTx/>
              </a:defRPr>
            </a:lvl1pPr>
            <a:lvl2pPr marL="457200" indent="0">
              <a:buNone/>
              <a:defRPr sz="2000">
                <a:uFillTx/>
              </a:defRPr>
            </a:lvl2pPr>
            <a:lvl3pPr marL="914400" indent="0">
              <a:buNone/>
              <a:defRPr sz="1800">
                <a:uFillTx/>
              </a:defRPr>
            </a:lvl3pPr>
            <a:lvl4pPr marL="1371600" indent="0">
              <a:buNone/>
              <a:defRPr sz="1600">
                <a:uFillTx/>
              </a:defRPr>
            </a:lvl4pPr>
            <a:lvl5pPr marL="1828800" indent="0">
              <a:buNone/>
              <a:defRPr sz="1600">
                <a:uFillTx/>
              </a:defRPr>
            </a:lvl5pPr>
            <a:lvl6pPr marL="2286000" indent="0">
              <a:buNone/>
              <a:defRPr sz="1600">
                <a:uFillTx/>
              </a:defRPr>
            </a:lvl6pPr>
            <a:lvl7pPr marL="2743200" indent="0">
              <a:buNone/>
              <a:defRPr sz="1600">
                <a:uFillTx/>
              </a:defRPr>
            </a:lvl7pPr>
            <a:lvl8pPr marL="3200400" indent="0">
              <a:buNone/>
              <a:defRPr sz="1600">
                <a:uFillTx/>
              </a:defRPr>
            </a:lvl8pPr>
            <a:lvl9pPr marL="3657600" indent="0">
              <a:buNone/>
              <a:defRPr sz="1600">
                <a:uFillTx/>
              </a:defRPr>
            </a:lvl9pPr>
          </a:lstStyle>
          <a:p>
            <a:pPr lvl="0"/>
            <a:r>
              <a:rPr lang="ja-JP" altLang="en-US">
                <a:uFillTx/>
              </a:rPr>
              <a:t>マスター テキストの書式設定</a:t>
            </a:r>
          </a:p>
        </p:txBody>
      </p:sp>
      <p:sp>
        <p:nvSpPr>
          <p:cNvPr id="4"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5"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6" name="スライド番号プレースホルダー 5"/>
          <p:cNvSpPr>
            <a:spLocks noGrp="1" noChangeArrowheads="1"/>
          </p:cNvSpPr>
          <p:nvPr>
            <p:ph type="sldNum" sz="quarter" idx="12"/>
          </p:nvPr>
        </p:nvSpPr>
        <p:spPr/>
        <p:txBody>
          <a:bodyPr/>
          <a:lstStyle>
            <a:lvl1pPr>
              <a:defRPr>
                <a:uFillTx/>
              </a:defRPr>
            </a:lvl1pPr>
          </a:lstStyle>
          <a:p>
            <a:fld id="{F84ABFFD-CA83-47AA-92BD-FD4B23012CFD}"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uFillTx/>
              </a:rPr>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p>
        </p:txBody>
      </p:sp>
      <p:sp>
        <p:nvSpPr>
          <p:cNvPr id="5"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6"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7" name="スライド番号プレースホルダー 5"/>
          <p:cNvSpPr>
            <a:spLocks noGrp="1" noChangeArrowheads="1"/>
          </p:cNvSpPr>
          <p:nvPr>
            <p:ph type="sldNum" sz="quarter" idx="12"/>
          </p:nvPr>
        </p:nvSpPr>
        <p:spPr/>
        <p:txBody>
          <a:bodyPr/>
          <a:lstStyle>
            <a:lvl1pPr>
              <a:defRPr>
                <a:uFillTx/>
              </a:defRPr>
            </a:lvl1pPr>
          </a:lstStyle>
          <a:p>
            <a:fld id="{5F057314-3AEA-4F28-8595-C195DC5C0E0C}"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lang="ja-JP" altLang="en-US">
                <a:uFillTx/>
              </a:rPr>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uFillTx/>
              </a:defRPr>
            </a:lvl1pPr>
            <a:lvl2pPr marL="457200" indent="0">
              <a:buNone/>
              <a:defRPr sz="2000" b="1">
                <a:uFillTx/>
              </a:defRPr>
            </a:lvl2pPr>
            <a:lvl3pPr marL="914400" indent="0">
              <a:buNone/>
              <a:defRPr sz="1800" b="1">
                <a:uFillTx/>
              </a:defRPr>
            </a:lvl3pPr>
            <a:lvl4pPr marL="1371600" indent="0">
              <a:buNone/>
              <a:defRPr sz="1600" b="1">
                <a:uFillTx/>
              </a:defRPr>
            </a:lvl4pPr>
            <a:lvl5pPr marL="1828800" indent="0">
              <a:buNone/>
              <a:defRPr sz="1600" b="1">
                <a:uFillTx/>
              </a:defRPr>
            </a:lvl5pPr>
            <a:lvl6pPr marL="2286000" indent="0">
              <a:buNone/>
              <a:defRPr sz="1600" b="1">
                <a:uFillTx/>
              </a:defRPr>
            </a:lvl6pPr>
            <a:lvl7pPr marL="2743200" indent="0">
              <a:buNone/>
              <a:defRPr sz="1600" b="1">
                <a:uFillTx/>
              </a:defRPr>
            </a:lvl7pPr>
            <a:lvl8pPr marL="3200400" indent="0">
              <a:buNone/>
              <a:defRPr sz="1600" b="1">
                <a:uFillTx/>
              </a:defRPr>
            </a:lvl8pPr>
            <a:lvl9pPr marL="3657600" indent="0">
              <a:buNone/>
              <a:defRPr sz="1600" b="1">
                <a:uFillTx/>
              </a:defRPr>
            </a:lvl9pPr>
          </a:lstStyle>
          <a:p>
            <a:pPr lvl="0"/>
            <a:r>
              <a:rPr lang="ja-JP" altLang="en-US">
                <a:uFillTx/>
              </a:rPr>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uFillTx/>
              </a:defRPr>
            </a:lvl1pPr>
            <a:lvl2pPr marL="457200" indent="0">
              <a:buNone/>
              <a:defRPr sz="2000" b="1">
                <a:uFillTx/>
              </a:defRPr>
            </a:lvl2pPr>
            <a:lvl3pPr marL="914400" indent="0">
              <a:buNone/>
              <a:defRPr sz="1800" b="1">
                <a:uFillTx/>
              </a:defRPr>
            </a:lvl3pPr>
            <a:lvl4pPr marL="1371600" indent="0">
              <a:buNone/>
              <a:defRPr sz="1600" b="1">
                <a:uFillTx/>
              </a:defRPr>
            </a:lvl4pPr>
            <a:lvl5pPr marL="1828800" indent="0">
              <a:buNone/>
              <a:defRPr sz="1600" b="1">
                <a:uFillTx/>
              </a:defRPr>
            </a:lvl5pPr>
            <a:lvl6pPr marL="2286000" indent="0">
              <a:buNone/>
              <a:defRPr sz="1600" b="1">
                <a:uFillTx/>
              </a:defRPr>
            </a:lvl6pPr>
            <a:lvl7pPr marL="2743200" indent="0">
              <a:buNone/>
              <a:defRPr sz="1600" b="1">
                <a:uFillTx/>
              </a:defRPr>
            </a:lvl7pPr>
            <a:lvl8pPr marL="3200400" indent="0">
              <a:buNone/>
              <a:defRPr sz="1600" b="1">
                <a:uFillTx/>
              </a:defRPr>
            </a:lvl8pPr>
            <a:lvl9pPr marL="3657600" indent="0">
              <a:buNone/>
              <a:defRPr sz="1600" b="1">
                <a:uFillTx/>
              </a:defRPr>
            </a:lvl9pPr>
          </a:lstStyle>
          <a:p>
            <a:pPr lvl="0"/>
            <a:r>
              <a:rPr lang="ja-JP" altLang="en-US">
                <a:uFillTx/>
              </a:rPr>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p>
        </p:txBody>
      </p:sp>
      <p:sp>
        <p:nvSpPr>
          <p:cNvPr id="7"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8"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9" name="スライド番号プレースホルダー 5"/>
          <p:cNvSpPr>
            <a:spLocks noGrp="1" noChangeArrowheads="1"/>
          </p:cNvSpPr>
          <p:nvPr>
            <p:ph type="sldNum" sz="quarter" idx="12"/>
          </p:nvPr>
        </p:nvSpPr>
        <p:spPr/>
        <p:txBody>
          <a:bodyPr/>
          <a:lstStyle>
            <a:lvl1pPr>
              <a:defRPr>
                <a:uFillTx/>
              </a:defRPr>
            </a:lvl1pPr>
          </a:lstStyle>
          <a:p>
            <a:fld id="{994C52DF-F33D-46DF-A275-27B4EA68C006}"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uFillTx/>
              </a:rPr>
              <a:t>マスター タイトルの書式設定</a:t>
            </a:r>
          </a:p>
        </p:txBody>
      </p:sp>
      <p:sp>
        <p:nvSpPr>
          <p:cNvPr id="3"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4"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5" name="スライド番号プレースホルダー 5"/>
          <p:cNvSpPr>
            <a:spLocks noGrp="1" noChangeArrowheads="1"/>
          </p:cNvSpPr>
          <p:nvPr>
            <p:ph type="sldNum" sz="quarter" idx="12"/>
          </p:nvPr>
        </p:nvSpPr>
        <p:spPr/>
        <p:txBody>
          <a:bodyPr/>
          <a:lstStyle>
            <a:lvl1pPr>
              <a:defRPr>
                <a:uFillTx/>
              </a:defRPr>
            </a:lvl1pPr>
          </a:lstStyle>
          <a:p>
            <a:fld id="{10C976F5-5FFA-4BE5-9B72-445DDFA599FC}"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3"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4" name="スライド番号プレースホルダー 5"/>
          <p:cNvSpPr>
            <a:spLocks noGrp="1" noChangeArrowheads="1"/>
          </p:cNvSpPr>
          <p:nvPr>
            <p:ph type="sldNum" sz="quarter" idx="12"/>
          </p:nvPr>
        </p:nvSpPr>
        <p:spPr/>
        <p:txBody>
          <a:bodyPr/>
          <a:lstStyle>
            <a:lvl1pPr>
              <a:defRPr>
                <a:uFillTx/>
              </a:defRPr>
            </a:lvl1pPr>
          </a:lstStyle>
          <a:p>
            <a:fld id="{66BC7F55-89A1-4436-9A95-A7F8E410F384}"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uFillTx/>
              </a:defRPr>
            </a:lvl1pPr>
          </a:lstStyle>
          <a:p>
            <a:r>
              <a:rPr lang="ja-JP" altLang="en-US">
                <a:uFillTx/>
              </a:rPr>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uFillTx/>
              </a:defRPr>
            </a:lvl1pPr>
            <a:lvl2pPr>
              <a:defRPr sz="2800">
                <a:uFillTx/>
              </a:defRPr>
            </a:lvl2pPr>
            <a:lvl3pPr>
              <a:defRPr sz="2400">
                <a:uFillTx/>
              </a:defRPr>
            </a:lvl3pPr>
            <a:lvl4pPr>
              <a:defRPr sz="2000">
                <a:uFillTx/>
              </a:defRPr>
            </a:lvl4pPr>
            <a:lvl5pPr>
              <a:defRPr sz="2000">
                <a:uFillTx/>
              </a:defRPr>
            </a:lvl5pPr>
            <a:lvl6pPr>
              <a:defRPr sz="2000">
                <a:uFillTx/>
              </a:defRPr>
            </a:lvl6pPr>
            <a:lvl7pPr>
              <a:defRPr sz="2000">
                <a:uFillTx/>
              </a:defRPr>
            </a:lvl7pPr>
            <a:lvl8pPr>
              <a:defRPr sz="2000">
                <a:uFillTx/>
              </a:defRPr>
            </a:lvl8pPr>
            <a:lvl9pPr>
              <a:defRPr sz="2000">
                <a:uFillTx/>
              </a:defRPr>
            </a:lvl9pPr>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uFillTx/>
              </a:defRPr>
            </a:lvl1pPr>
            <a:lvl2pPr marL="457200" indent="0">
              <a:buNone/>
              <a:defRPr sz="1400">
                <a:uFillTx/>
              </a:defRPr>
            </a:lvl2pPr>
            <a:lvl3pPr marL="914400" indent="0">
              <a:buNone/>
              <a:defRPr sz="1200">
                <a:uFillTx/>
              </a:defRPr>
            </a:lvl3pPr>
            <a:lvl4pPr marL="1371600" indent="0">
              <a:buNone/>
              <a:defRPr sz="1000">
                <a:uFillTx/>
              </a:defRPr>
            </a:lvl4pPr>
            <a:lvl5pPr marL="1828800" indent="0">
              <a:buNone/>
              <a:defRPr sz="1000">
                <a:uFillTx/>
              </a:defRPr>
            </a:lvl5pPr>
            <a:lvl6pPr marL="2286000" indent="0">
              <a:buNone/>
              <a:defRPr sz="1000">
                <a:uFillTx/>
              </a:defRPr>
            </a:lvl6pPr>
            <a:lvl7pPr marL="2743200" indent="0">
              <a:buNone/>
              <a:defRPr sz="1000">
                <a:uFillTx/>
              </a:defRPr>
            </a:lvl7pPr>
            <a:lvl8pPr marL="3200400" indent="0">
              <a:buNone/>
              <a:defRPr sz="1000">
                <a:uFillTx/>
              </a:defRPr>
            </a:lvl8pPr>
            <a:lvl9pPr marL="3657600" indent="0">
              <a:buNone/>
              <a:defRPr sz="1000">
                <a:uFillTx/>
              </a:defRPr>
            </a:lvl9pPr>
          </a:lstStyle>
          <a:p>
            <a:pPr lvl="0"/>
            <a:r>
              <a:rPr lang="ja-JP" altLang="en-US">
                <a:uFillTx/>
              </a:rPr>
              <a:t>マスター テキストの書式設定</a:t>
            </a:r>
          </a:p>
        </p:txBody>
      </p:sp>
      <p:sp>
        <p:nvSpPr>
          <p:cNvPr id="5"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6"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7" name="スライド番号プレースホルダー 5"/>
          <p:cNvSpPr>
            <a:spLocks noGrp="1" noChangeArrowheads="1"/>
          </p:cNvSpPr>
          <p:nvPr>
            <p:ph type="sldNum" sz="quarter" idx="12"/>
          </p:nvPr>
        </p:nvSpPr>
        <p:spPr/>
        <p:txBody>
          <a:bodyPr/>
          <a:lstStyle>
            <a:lvl1pPr>
              <a:defRPr>
                <a:uFillTx/>
              </a:defRPr>
            </a:lvl1pPr>
          </a:lstStyle>
          <a:p>
            <a:fld id="{AA666EE1-19C7-4395-B45A-E3BFAFA63EF7}"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uFillTx/>
              </a:defRPr>
            </a:lvl1pPr>
          </a:lstStyle>
          <a:p>
            <a:r>
              <a:rPr lang="ja-JP" altLang="en-US">
                <a:uFillTx/>
              </a:rPr>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uFillTx/>
              </a:defRPr>
            </a:lvl1pPr>
            <a:lvl2pPr marL="457200" indent="0">
              <a:buNone/>
              <a:defRPr sz="2800">
                <a:uFillTx/>
              </a:defRPr>
            </a:lvl2pPr>
            <a:lvl3pPr marL="914400" indent="0">
              <a:buNone/>
              <a:defRPr sz="2400">
                <a:uFillTx/>
              </a:defRPr>
            </a:lvl3pPr>
            <a:lvl4pPr marL="1371600" indent="0">
              <a:buNone/>
              <a:defRPr sz="2000">
                <a:uFillTx/>
              </a:defRPr>
            </a:lvl4pPr>
            <a:lvl5pPr marL="1828800" indent="0">
              <a:buNone/>
              <a:defRPr sz="2000">
                <a:uFillTx/>
              </a:defRPr>
            </a:lvl5pPr>
            <a:lvl6pPr marL="2286000" indent="0">
              <a:buNone/>
              <a:defRPr sz="2000">
                <a:uFillTx/>
              </a:defRPr>
            </a:lvl6pPr>
            <a:lvl7pPr marL="2743200" indent="0">
              <a:buNone/>
              <a:defRPr sz="2000">
                <a:uFillTx/>
              </a:defRPr>
            </a:lvl7pPr>
            <a:lvl8pPr marL="3200400" indent="0">
              <a:buNone/>
              <a:defRPr sz="2000">
                <a:uFillTx/>
              </a:defRPr>
            </a:lvl8pPr>
            <a:lvl9pPr marL="3657600" indent="0">
              <a:buNone/>
              <a:defRPr sz="2000">
                <a:uFillTx/>
              </a:defRPr>
            </a:lvl9pPr>
          </a:lstStyle>
          <a:p>
            <a:pPr lvl="0"/>
            <a:endParaRPr lang="ja-JP" altLang="en-US" noProof="0">
              <a:uFillTx/>
              <a:sym typeface="Calibri" panose="020F0502020204030204" pitchFamily="34" charset="0"/>
            </a:endParaRP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uFillTx/>
              </a:defRPr>
            </a:lvl1pPr>
            <a:lvl2pPr marL="457200" indent="0">
              <a:buNone/>
              <a:defRPr sz="1400">
                <a:uFillTx/>
              </a:defRPr>
            </a:lvl2pPr>
            <a:lvl3pPr marL="914400" indent="0">
              <a:buNone/>
              <a:defRPr sz="1200">
                <a:uFillTx/>
              </a:defRPr>
            </a:lvl3pPr>
            <a:lvl4pPr marL="1371600" indent="0">
              <a:buNone/>
              <a:defRPr sz="1000">
                <a:uFillTx/>
              </a:defRPr>
            </a:lvl4pPr>
            <a:lvl5pPr marL="1828800" indent="0">
              <a:buNone/>
              <a:defRPr sz="1000">
                <a:uFillTx/>
              </a:defRPr>
            </a:lvl5pPr>
            <a:lvl6pPr marL="2286000" indent="0">
              <a:buNone/>
              <a:defRPr sz="1000">
                <a:uFillTx/>
              </a:defRPr>
            </a:lvl6pPr>
            <a:lvl7pPr marL="2743200" indent="0">
              <a:buNone/>
              <a:defRPr sz="1000">
                <a:uFillTx/>
              </a:defRPr>
            </a:lvl7pPr>
            <a:lvl8pPr marL="3200400" indent="0">
              <a:buNone/>
              <a:defRPr sz="1000">
                <a:uFillTx/>
              </a:defRPr>
            </a:lvl8pPr>
            <a:lvl9pPr marL="3657600" indent="0">
              <a:buNone/>
              <a:defRPr sz="1000">
                <a:uFillTx/>
              </a:defRPr>
            </a:lvl9pPr>
          </a:lstStyle>
          <a:p>
            <a:pPr lvl="0"/>
            <a:r>
              <a:rPr lang="ja-JP" altLang="en-US">
                <a:uFillTx/>
              </a:rPr>
              <a:t>マスター テキストの書式設定</a:t>
            </a:r>
          </a:p>
        </p:txBody>
      </p:sp>
      <p:sp>
        <p:nvSpPr>
          <p:cNvPr id="5"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6"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7" name="スライド番号プレースホルダー 5"/>
          <p:cNvSpPr>
            <a:spLocks noGrp="1" noChangeArrowheads="1"/>
          </p:cNvSpPr>
          <p:nvPr>
            <p:ph type="sldNum" sz="quarter" idx="12"/>
          </p:nvPr>
        </p:nvSpPr>
        <p:spPr/>
        <p:txBody>
          <a:bodyPr/>
          <a:lstStyle>
            <a:lvl1pPr>
              <a:defRPr>
                <a:uFillTx/>
              </a:defRPr>
            </a:lvl1pPr>
          </a:lstStyle>
          <a:p>
            <a:fld id="{2995BDE4-73D2-4626-A9D6-5923B2803BC1}"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uFillTx/>
              </a:rPr>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p>
        </p:txBody>
      </p:sp>
      <p:sp>
        <p:nvSpPr>
          <p:cNvPr id="4"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5"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6" name="スライド番号プレースホルダー 5"/>
          <p:cNvSpPr>
            <a:spLocks noGrp="1" noChangeArrowheads="1"/>
          </p:cNvSpPr>
          <p:nvPr>
            <p:ph type="sldNum" sz="quarter" idx="12"/>
          </p:nvPr>
        </p:nvSpPr>
        <p:spPr/>
        <p:txBody>
          <a:bodyPr/>
          <a:lstStyle>
            <a:lvl1pPr>
              <a:defRPr>
                <a:uFillTx/>
              </a:defRPr>
            </a:lvl1pPr>
          </a:lstStyle>
          <a:p>
            <a:fld id="{3A708D3F-81F5-4228-BF15-B276760F5638}"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5" name="スライド番号プレースホルダー 4"/>
          <p:cNvSpPr>
            <a:spLocks noGrp="1"/>
          </p:cNvSpPr>
          <p:nvPr>
            <p:ph type="sldNum" sz="quarter" idx="12"/>
          </p:nvPr>
        </p:nvSpPr>
        <p:spPr>
          <a:xfrm>
            <a:off x="9448800" y="6339877"/>
            <a:ext cx="2743200" cy="365125"/>
          </a:xfrm>
        </p:spPr>
        <p:txBody>
          <a:bodyPr/>
          <a:lstStyle>
            <a:lvl1pPr>
              <a:defRPr sz="4000">
                <a:uFillTx/>
              </a:defRPr>
            </a:lvl1pPr>
          </a:lstStyle>
          <a:p>
            <a:fld id="{E5CB4100-3711-46EF-ADEE-C55C0E50F573}" type="slidenum">
              <a:rPr lang="ja-JP" altLang="en-US" smtClean="0">
                <a:uFillTx/>
              </a:rPr>
              <a:pPr/>
              <a:t>‹#›</a:t>
            </a:fld>
            <a:endParaRPr lang="ja-JP" altLang="en-US">
              <a:uFillTx/>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 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lang="ja-JP" altLang="en-US">
                <a:uFillTx/>
              </a:rPr>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p>
        </p:txBody>
      </p:sp>
      <p:sp>
        <p:nvSpPr>
          <p:cNvPr id="4"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5"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6" name="スライド番号プレースホルダー 5"/>
          <p:cNvSpPr>
            <a:spLocks noGrp="1" noChangeArrowheads="1"/>
          </p:cNvSpPr>
          <p:nvPr>
            <p:ph type="sldNum" sz="quarter" idx="12"/>
          </p:nvPr>
        </p:nvSpPr>
        <p:spPr/>
        <p:txBody>
          <a:bodyPr/>
          <a:lstStyle>
            <a:lvl1pPr>
              <a:defRPr>
                <a:uFillTx/>
              </a:defRPr>
            </a:lvl1pPr>
          </a:lstStyle>
          <a:p>
            <a:fld id="{0FAF49DF-322C-4402-81AD-C2D5A40E1635}"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0515600" cy="1325563"/>
          </a:xfrm>
        </p:spPr>
        <p:txBody>
          <a:bodyPr/>
          <a:lstStyle/>
          <a:p>
            <a:r>
              <a:rPr lang="ja-JP" altLang="en-US">
                <a:uFillTx/>
              </a:rPr>
              <a:t>マスター タイトルの書式設定</a:t>
            </a:r>
          </a:p>
        </p:txBody>
      </p:sp>
      <p:sp>
        <p:nvSpPr>
          <p:cNvPr id="3"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4"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5" name="スライド番号プレースホルダー 5"/>
          <p:cNvSpPr>
            <a:spLocks noGrp="1" noChangeArrowheads="1"/>
          </p:cNvSpPr>
          <p:nvPr>
            <p:ph type="sldNum" sz="quarter" idx="12"/>
          </p:nvPr>
        </p:nvSpPr>
        <p:spPr/>
        <p:txBody>
          <a:bodyPr/>
          <a:lstStyle>
            <a:lvl1pPr>
              <a:defRPr>
                <a:uFillTx/>
              </a:defRPr>
            </a:lvl1pPr>
          </a:lstStyle>
          <a:p>
            <a:fld id="{E8F7ED7C-E07D-4143-B810-8B8372C15CA5}"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uFillTx/>
              </a:defRPr>
            </a:lvl1pPr>
          </a:lstStyle>
          <a:p>
            <a:r>
              <a:rPr lang="ja-JP" altLang="en-US">
                <a:uFillTx/>
              </a:rPr>
              <a:t>マスター タイトルの書式設定</a:t>
            </a:r>
          </a:p>
        </p:txBody>
      </p:sp>
      <p:sp>
        <p:nvSpPr>
          <p:cNvPr id="3" name="字幕 2"/>
          <p:cNvSpPr>
            <a:spLocks noGrp="1"/>
          </p:cNvSpPr>
          <p:nvPr>
            <p:ph type="subTitle" idx="1"/>
          </p:nvPr>
        </p:nvSpPr>
        <p:spPr>
          <a:xfrm>
            <a:off x="1524000" y="3602038"/>
            <a:ext cx="9144000" cy="1655762"/>
          </a:xfrm>
        </p:spPr>
        <p:txBody>
          <a:bodyPr/>
          <a:lstStyle>
            <a:lvl1pPr marL="0" indent="0" algn="ctr">
              <a:buNone/>
              <a:defRPr sz="2400">
                <a:uFillTx/>
              </a:defRPr>
            </a:lvl1pPr>
            <a:lvl2pPr marL="457200" indent="0" algn="ctr">
              <a:buNone/>
              <a:defRPr sz="2000">
                <a:uFillTx/>
              </a:defRPr>
            </a:lvl2pPr>
            <a:lvl3pPr marL="914400" indent="0" algn="ctr">
              <a:buNone/>
              <a:defRPr sz="1800">
                <a:uFillTx/>
              </a:defRPr>
            </a:lvl3pPr>
            <a:lvl4pPr marL="1371600" indent="0" algn="ctr">
              <a:buNone/>
              <a:defRPr sz="1600">
                <a:uFillTx/>
              </a:defRPr>
            </a:lvl4pPr>
            <a:lvl5pPr marL="1828800" indent="0" algn="ctr">
              <a:buNone/>
              <a:defRPr sz="1600">
                <a:uFillTx/>
              </a:defRPr>
            </a:lvl5pPr>
            <a:lvl6pPr marL="2286000" indent="0" algn="ctr">
              <a:buNone/>
              <a:defRPr sz="1600">
                <a:uFillTx/>
              </a:defRPr>
            </a:lvl6pPr>
            <a:lvl7pPr marL="2743200" indent="0" algn="ctr">
              <a:buNone/>
              <a:defRPr sz="1600">
                <a:uFillTx/>
              </a:defRPr>
            </a:lvl7pPr>
            <a:lvl8pPr marL="3200400" indent="0" algn="ctr">
              <a:buNone/>
              <a:defRPr sz="1600">
                <a:uFillTx/>
              </a:defRPr>
            </a:lvl8pPr>
            <a:lvl9pPr marL="3657600" indent="0" algn="ctr">
              <a:buNone/>
              <a:defRPr sz="1600">
                <a:uFillTx/>
              </a:defRPr>
            </a:lvl9pPr>
          </a:lstStyle>
          <a:p>
            <a:r>
              <a:rPr lang="ja-JP" altLang="en-US">
                <a:uFillTx/>
              </a:rPr>
              <a:t>マスター サブタイトルの書式設定</a:t>
            </a:r>
          </a:p>
        </p:txBody>
      </p:sp>
      <p:sp>
        <p:nvSpPr>
          <p:cNvPr id="4"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5"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6" name="スライド番号プレースホルダー 5"/>
          <p:cNvSpPr>
            <a:spLocks noGrp="1" noChangeArrowheads="1"/>
          </p:cNvSpPr>
          <p:nvPr>
            <p:ph type="sldNum" sz="quarter" idx="12"/>
          </p:nvPr>
        </p:nvSpPr>
        <p:spPr/>
        <p:txBody>
          <a:bodyPr/>
          <a:lstStyle>
            <a:lvl1pPr>
              <a:defRPr>
                <a:uFillTx/>
              </a:defRPr>
            </a:lvl1pPr>
          </a:lstStyle>
          <a:p>
            <a:fld id="{41FD821A-E87B-4F60-9565-09E5BF48D8A0}"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uFillTx/>
              </a:rPr>
              <a:t>マスター タイトルの書式設定</a:t>
            </a:r>
          </a:p>
        </p:txBody>
      </p:sp>
      <p:sp>
        <p:nvSpPr>
          <p:cNvPr id="3" name="コンテンツ プレースホルダー 2"/>
          <p:cNvSpPr>
            <a:spLocks noGrp="1"/>
          </p:cNvSpPr>
          <p:nvPr>
            <p:ph idx="1"/>
          </p:nvPr>
        </p:nvSpPr>
        <p:spPr/>
        <p:txBody>
          <a:bodyPr/>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p>
        </p:txBody>
      </p:sp>
      <p:sp>
        <p:nvSpPr>
          <p:cNvPr id="4"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5"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6" name="スライド番号プレースホルダー 5"/>
          <p:cNvSpPr>
            <a:spLocks noGrp="1" noChangeArrowheads="1"/>
          </p:cNvSpPr>
          <p:nvPr>
            <p:ph type="sldNum" sz="quarter" idx="12"/>
          </p:nvPr>
        </p:nvSpPr>
        <p:spPr/>
        <p:txBody>
          <a:bodyPr/>
          <a:lstStyle>
            <a:lvl1pPr>
              <a:defRPr>
                <a:uFillTx/>
              </a:defRPr>
            </a:lvl1pPr>
          </a:lstStyle>
          <a:p>
            <a:fld id="{62EBD906-B54E-4A6A-81BA-BC114B664825}"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uFillTx/>
              </a:defRPr>
            </a:lvl1pPr>
          </a:lstStyle>
          <a:p>
            <a:r>
              <a:rPr lang="ja-JP" altLang="en-US">
                <a:uFillTx/>
              </a:rPr>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uFillTx/>
              </a:defRPr>
            </a:lvl1pPr>
            <a:lvl2pPr marL="457200" indent="0">
              <a:buNone/>
              <a:defRPr sz="2000">
                <a:uFillTx/>
              </a:defRPr>
            </a:lvl2pPr>
            <a:lvl3pPr marL="914400" indent="0">
              <a:buNone/>
              <a:defRPr sz="1800">
                <a:uFillTx/>
              </a:defRPr>
            </a:lvl3pPr>
            <a:lvl4pPr marL="1371600" indent="0">
              <a:buNone/>
              <a:defRPr sz="1600">
                <a:uFillTx/>
              </a:defRPr>
            </a:lvl4pPr>
            <a:lvl5pPr marL="1828800" indent="0">
              <a:buNone/>
              <a:defRPr sz="1600">
                <a:uFillTx/>
              </a:defRPr>
            </a:lvl5pPr>
            <a:lvl6pPr marL="2286000" indent="0">
              <a:buNone/>
              <a:defRPr sz="1600">
                <a:uFillTx/>
              </a:defRPr>
            </a:lvl6pPr>
            <a:lvl7pPr marL="2743200" indent="0">
              <a:buNone/>
              <a:defRPr sz="1600">
                <a:uFillTx/>
              </a:defRPr>
            </a:lvl7pPr>
            <a:lvl8pPr marL="3200400" indent="0">
              <a:buNone/>
              <a:defRPr sz="1600">
                <a:uFillTx/>
              </a:defRPr>
            </a:lvl8pPr>
            <a:lvl9pPr marL="3657600" indent="0">
              <a:buNone/>
              <a:defRPr sz="1600">
                <a:uFillTx/>
              </a:defRPr>
            </a:lvl9pPr>
          </a:lstStyle>
          <a:p>
            <a:pPr lvl="0"/>
            <a:r>
              <a:rPr lang="ja-JP" altLang="en-US">
                <a:uFillTx/>
              </a:rPr>
              <a:t>マスター テキストの書式設定</a:t>
            </a:r>
          </a:p>
        </p:txBody>
      </p:sp>
      <p:sp>
        <p:nvSpPr>
          <p:cNvPr id="4"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5"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6" name="スライド番号プレースホルダー 5"/>
          <p:cNvSpPr>
            <a:spLocks noGrp="1" noChangeArrowheads="1"/>
          </p:cNvSpPr>
          <p:nvPr>
            <p:ph type="sldNum" sz="quarter" idx="12"/>
          </p:nvPr>
        </p:nvSpPr>
        <p:spPr/>
        <p:txBody>
          <a:bodyPr/>
          <a:lstStyle>
            <a:lvl1pPr>
              <a:defRPr>
                <a:uFillTx/>
              </a:defRPr>
            </a:lvl1pPr>
          </a:lstStyle>
          <a:p>
            <a:fld id="{F84ABFFD-CA83-47AA-92BD-FD4B23012CFD}"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uFillTx/>
              </a:rPr>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p>
        </p:txBody>
      </p:sp>
      <p:sp>
        <p:nvSpPr>
          <p:cNvPr id="5"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6"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7" name="スライド番号プレースホルダー 5"/>
          <p:cNvSpPr>
            <a:spLocks noGrp="1" noChangeArrowheads="1"/>
          </p:cNvSpPr>
          <p:nvPr>
            <p:ph type="sldNum" sz="quarter" idx="12"/>
          </p:nvPr>
        </p:nvSpPr>
        <p:spPr/>
        <p:txBody>
          <a:bodyPr/>
          <a:lstStyle>
            <a:lvl1pPr>
              <a:defRPr>
                <a:uFillTx/>
              </a:defRPr>
            </a:lvl1pPr>
          </a:lstStyle>
          <a:p>
            <a:fld id="{5F057314-3AEA-4F28-8595-C195DC5C0E0C}"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lang="ja-JP" altLang="en-US">
                <a:uFillTx/>
              </a:rPr>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uFillTx/>
              </a:defRPr>
            </a:lvl1pPr>
            <a:lvl2pPr marL="457200" indent="0">
              <a:buNone/>
              <a:defRPr sz="2000" b="1">
                <a:uFillTx/>
              </a:defRPr>
            </a:lvl2pPr>
            <a:lvl3pPr marL="914400" indent="0">
              <a:buNone/>
              <a:defRPr sz="1800" b="1">
                <a:uFillTx/>
              </a:defRPr>
            </a:lvl3pPr>
            <a:lvl4pPr marL="1371600" indent="0">
              <a:buNone/>
              <a:defRPr sz="1600" b="1">
                <a:uFillTx/>
              </a:defRPr>
            </a:lvl4pPr>
            <a:lvl5pPr marL="1828800" indent="0">
              <a:buNone/>
              <a:defRPr sz="1600" b="1">
                <a:uFillTx/>
              </a:defRPr>
            </a:lvl5pPr>
            <a:lvl6pPr marL="2286000" indent="0">
              <a:buNone/>
              <a:defRPr sz="1600" b="1">
                <a:uFillTx/>
              </a:defRPr>
            </a:lvl6pPr>
            <a:lvl7pPr marL="2743200" indent="0">
              <a:buNone/>
              <a:defRPr sz="1600" b="1">
                <a:uFillTx/>
              </a:defRPr>
            </a:lvl7pPr>
            <a:lvl8pPr marL="3200400" indent="0">
              <a:buNone/>
              <a:defRPr sz="1600" b="1">
                <a:uFillTx/>
              </a:defRPr>
            </a:lvl8pPr>
            <a:lvl9pPr marL="3657600" indent="0">
              <a:buNone/>
              <a:defRPr sz="1600" b="1">
                <a:uFillTx/>
              </a:defRPr>
            </a:lvl9pPr>
          </a:lstStyle>
          <a:p>
            <a:pPr lvl="0"/>
            <a:r>
              <a:rPr lang="ja-JP" altLang="en-US">
                <a:uFillTx/>
              </a:rPr>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uFillTx/>
              </a:defRPr>
            </a:lvl1pPr>
            <a:lvl2pPr marL="457200" indent="0">
              <a:buNone/>
              <a:defRPr sz="2000" b="1">
                <a:uFillTx/>
              </a:defRPr>
            </a:lvl2pPr>
            <a:lvl3pPr marL="914400" indent="0">
              <a:buNone/>
              <a:defRPr sz="1800" b="1">
                <a:uFillTx/>
              </a:defRPr>
            </a:lvl3pPr>
            <a:lvl4pPr marL="1371600" indent="0">
              <a:buNone/>
              <a:defRPr sz="1600" b="1">
                <a:uFillTx/>
              </a:defRPr>
            </a:lvl4pPr>
            <a:lvl5pPr marL="1828800" indent="0">
              <a:buNone/>
              <a:defRPr sz="1600" b="1">
                <a:uFillTx/>
              </a:defRPr>
            </a:lvl5pPr>
            <a:lvl6pPr marL="2286000" indent="0">
              <a:buNone/>
              <a:defRPr sz="1600" b="1">
                <a:uFillTx/>
              </a:defRPr>
            </a:lvl6pPr>
            <a:lvl7pPr marL="2743200" indent="0">
              <a:buNone/>
              <a:defRPr sz="1600" b="1">
                <a:uFillTx/>
              </a:defRPr>
            </a:lvl7pPr>
            <a:lvl8pPr marL="3200400" indent="0">
              <a:buNone/>
              <a:defRPr sz="1600" b="1">
                <a:uFillTx/>
              </a:defRPr>
            </a:lvl8pPr>
            <a:lvl9pPr marL="3657600" indent="0">
              <a:buNone/>
              <a:defRPr sz="1600" b="1">
                <a:uFillTx/>
              </a:defRPr>
            </a:lvl9pPr>
          </a:lstStyle>
          <a:p>
            <a:pPr lvl="0"/>
            <a:r>
              <a:rPr lang="ja-JP" altLang="en-US">
                <a:uFillTx/>
              </a:rPr>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p>
        </p:txBody>
      </p:sp>
      <p:sp>
        <p:nvSpPr>
          <p:cNvPr id="7"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8"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9" name="スライド番号プレースホルダー 5"/>
          <p:cNvSpPr>
            <a:spLocks noGrp="1" noChangeArrowheads="1"/>
          </p:cNvSpPr>
          <p:nvPr>
            <p:ph type="sldNum" sz="quarter" idx="12"/>
          </p:nvPr>
        </p:nvSpPr>
        <p:spPr/>
        <p:txBody>
          <a:bodyPr/>
          <a:lstStyle>
            <a:lvl1pPr>
              <a:defRPr>
                <a:uFillTx/>
              </a:defRPr>
            </a:lvl1pPr>
          </a:lstStyle>
          <a:p>
            <a:fld id="{994C52DF-F33D-46DF-A275-27B4EA68C006}"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uFillTx/>
              </a:rPr>
              <a:t>マスター タイトルの書式設定</a:t>
            </a:r>
          </a:p>
        </p:txBody>
      </p:sp>
      <p:sp>
        <p:nvSpPr>
          <p:cNvPr id="3"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4"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5" name="スライド番号プレースホルダー 5"/>
          <p:cNvSpPr>
            <a:spLocks noGrp="1" noChangeArrowheads="1"/>
          </p:cNvSpPr>
          <p:nvPr>
            <p:ph type="sldNum" sz="quarter" idx="12"/>
          </p:nvPr>
        </p:nvSpPr>
        <p:spPr/>
        <p:txBody>
          <a:bodyPr/>
          <a:lstStyle>
            <a:lvl1pPr>
              <a:defRPr>
                <a:uFillTx/>
              </a:defRPr>
            </a:lvl1pPr>
          </a:lstStyle>
          <a:p>
            <a:fld id="{10C976F5-5FFA-4BE5-9B72-445DDFA599FC}"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3"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4" name="スライド番号プレースホルダー 5"/>
          <p:cNvSpPr>
            <a:spLocks noGrp="1" noChangeArrowheads="1"/>
          </p:cNvSpPr>
          <p:nvPr>
            <p:ph type="sldNum" sz="quarter" idx="12"/>
          </p:nvPr>
        </p:nvSpPr>
        <p:spPr/>
        <p:txBody>
          <a:bodyPr/>
          <a:lstStyle>
            <a:lvl1pPr>
              <a:defRPr>
                <a:uFillTx/>
              </a:defRPr>
            </a:lvl1pPr>
          </a:lstStyle>
          <a:p>
            <a:fld id="{66BC7F55-89A1-4436-9A95-A7F8E410F384}"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uFillTx/>
              </a:defRPr>
            </a:lvl1pPr>
          </a:lstStyle>
          <a:p>
            <a:r>
              <a:rPr lang="ja-JP" altLang="en-US">
                <a:uFillTx/>
              </a:rPr>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uFillTx/>
              </a:defRPr>
            </a:lvl1pPr>
            <a:lvl2pPr>
              <a:defRPr sz="2800">
                <a:uFillTx/>
              </a:defRPr>
            </a:lvl2pPr>
            <a:lvl3pPr>
              <a:defRPr sz="2400">
                <a:uFillTx/>
              </a:defRPr>
            </a:lvl3pPr>
            <a:lvl4pPr>
              <a:defRPr sz="2000">
                <a:uFillTx/>
              </a:defRPr>
            </a:lvl4pPr>
            <a:lvl5pPr>
              <a:defRPr sz="2000">
                <a:uFillTx/>
              </a:defRPr>
            </a:lvl5pPr>
            <a:lvl6pPr>
              <a:defRPr sz="2000">
                <a:uFillTx/>
              </a:defRPr>
            </a:lvl6pPr>
            <a:lvl7pPr>
              <a:defRPr sz="2000">
                <a:uFillTx/>
              </a:defRPr>
            </a:lvl7pPr>
            <a:lvl8pPr>
              <a:defRPr sz="2000">
                <a:uFillTx/>
              </a:defRPr>
            </a:lvl8pPr>
            <a:lvl9pPr>
              <a:defRPr sz="2000">
                <a:uFillTx/>
              </a:defRPr>
            </a:lvl9pPr>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uFillTx/>
              </a:defRPr>
            </a:lvl1pPr>
            <a:lvl2pPr marL="457200" indent="0">
              <a:buNone/>
              <a:defRPr sz="1400">
                <a:uFillTx/>
              </a:defRPr>
            </a:lvl2pPr>
            <a:lvl3pPr marL="914400" indent="0">
              <a:buNone/>
              <a:defRPr sz="1200">
                <a:uFillTx/>
              </a:defRPr>
            </a:lvl3pPr>
            <a:lvl4pPr marL="1371600" indent="0">
              <a:buNone/>
              <a:defRPr sz="1000">
                <a:uFillTx/>
              </a:defRPr>
            </a:lvl4pPr>
            <a:lvl5pPr marL="1828800" indent="0">
              <a:buNone/>
              <a:defRPr sz="1000">
                <a:uFillTx/>
              </a:defRPr>
            </a:lvl5pPr>
            <a:lvl6pPr marL="2286000" indent="0">
              <a:buNone/>
              <a:defRPr sz="1000">
                <a:uFillTx/>
              </a:defRPr>
            </a:lvl6pPr>
            <a:lvl7pPr marL="2743200" indent="0">
              <a:buNone/>
              <a:defRPr sz="1000">
                <a:uFillTx/>
              </a:defRPr>
            </a:lvl7pPr>
            <a:lvl8pPr marL="3200400" indent="0">
              <a:buNone/>
              <a:defRPr sz="1000">
                <a:uFillTx/>
              </a:defRPr>
            </a:lvl8pPr>
            <a:lvl9pPr marL="3657600" indent="0">
              <a:buNone/>
              <a:defRPr sz="1000">
                <a:uFillTx/>
              </a:defRPr>
            </a:lvl9pPr>
          </a:lstStyle>
          <a:p>
            <a:pPr lvl="0"/>
            <a:r>
              <a:rPr lang="ja-JP" altLang="en-US">
                <a:uFillTx/>
              </a:rPr>
              <a:t>マスター テキストの書式設定</a:t>
            </a:r>
          </a:p>
        </p:txBody>
      </p:sp>
      <p:sp>
        <p:nvSpPr>
          <p:cNvPr id="5"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6"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7" name="スライド番号プレースホルダー 5"/>
          <p:cNvSpPr>
            <a:spLocks noGrp="1" noChangeArrowheads="1"/>
          </p:cNvSpPr>
          <p:nvPr>
            <p:ph type="sldNum" sz="quarter" idx="12"/>
          </p:nvPr>
        </p:nvSpPr>
        <p:spPr/>
        <p:txBody>
          <a:bodyPr/>
          <a:lstStyle>
            <a:lvl1pPr>
              <a:defRPr>
                <a:uFillTx/>
              </a:defRPr>
            </a:lvl1pPr>
          </a:lstStyle>
          <a:p>
            <a:fld id="{AA666EE1-19C7-4395-B45A-E3BFAFA63EF7}"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uFillTx/>
            </a:endParaRPr>
          </a:p>
        </p:txBody>
      </p:sp>
      <p:sp>
        <p:nvSpPr>
          <p:cNvPr id="3" name="フッター プレースホルダー 2"/>
          <p:cNvSpPr>
            <a:spLocks noGrp="1"/>
          </p:cNvSpPr>
          <p:nvPr>
            <p:ph type="ftr" sz="quarter" idx="11"/>
          </p:nvPr>
        </p:nvSpPr>
        <p:spPr/>
        <p:txBody>
          <a:bodyPr/>
          <a:lstStyle/>
          <a:p>
            <a:endParaRPr kumimoji="1" lang="ja-JP" altLang="en-US">
              <a:uFillTx/>
            </a:endParaRPr>
          </a:p>
        </p:txBody>
      </p:sp>
      <p:sp>
        <p:nvSpPr>
          <p:cNvPr id="4" name="スライド番号プレースホルダー 3"/>
          <p:cNvSpPr>
            <a:spLocks noGrp="1"/>
          </p:cNvSpPr>
          <p:nvPr>
            <p:ph type="sldNum" sz="quarter" idx="12"/>
          </p:nvPr>
        </p:nvSpPr>
        <p:spPr/>
        <p:txBody>
          <a:bodyPr/>
          <a:lstStyle/>
          <a:p>
            <a:fld id="{E5CB4100-3711-46EF-ADEE-C55C0E50F573}" type="slidenum">
              <a:rPr kumimoji="1" lang="ja-JP" altLang="en-US" smtClean="0">
                <a:uFillTx/>
              </a:rPr>
              <a:t>‹#›</a:t>
            </a:fld>
            <a:endParaRPr kumimoji="1" lang="ja-JP" altLang="en-US">
              <a:uFillTx/>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uFillTx/>
              </a:defRPr>
            </a:lvl1pPr>
          </a:lstStyle>
          <a:p>
            <a:r>
              <a:rPr lang="ja-JP" altLang="en-US">
                <a:uFillTx/>
              </a:rPr>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uFillTx/>
              </a:defRPr>
            </a:lvl1pPr>
            <a:lvl2pPr marL="457200" indent="0">
              <a:buNone/>
              <a:defRPr sz="2800">
                <a:uFillTx/>
              </a:defRPr>
            </a:lvl2pPr>
            <a:lvl3pPr marL="914400" indent="0">
              <a:buNone/>
              <a:defRPr sz="2400">
                <a:uFillTx/>
              </a:defRPr>
            </a:lvl3pPr>
            <a:lvl4pPr marL="1371600" indent="0">
              <a:buNone/>
              <a:defRPr sz="2000">
                <a:uFillTx/>
              </a:defRPr>
            </a:lvl4pPr>
            <a:lvl5pPr marL="1828800" indent="0">
              <a:buNone/>
              <a:defRPr sz="2000">
                <a:uFillTx/>
              </a:defRPr>
            </a:lvl5pPr>
            <a:lvl6pPr marL="2286000" indent="0">
              <a:buNone/>
              <a:defRPr sz="2000">
                <a:uFillTx/>
              </a:defRPr>
            </a:lvl6pPr>
            <a:lvl7pPr marL="2743200" indent="0">
              <a:buNone/>
              <a:defRPr sz="2000">
                <a:uFillTx/>
              </a:defRPr>
            </a:lvl7pPr>
            <a:lvl8pPr marL="3200400" indent="0">
              <a:buNone/>
              <a:defRPr sz="2000">
                <a:uFillTx/>
              </a:defRPr>
            </a:lvl8pPr>
            <a:lvl9pPr marL="3657600" indent="0">
              <a:buNone/>
              <a:defRPr sz="2000">
                <a:uFillTx/>
              </a:defRPr>
            </a:lvl9pPr>
          </a:lstStyle>
          <a:p>
            <a:pPr lvl="0"/>
            <a:endParaRPr lang="ja-JP" altLang="en-US" noProof="0">
              <a:uFillTx/>
              <a:sym typeface="Calibri" panose="020F0502020204030204" pitchFamily="34" charset="0"/>
            </a:endParaRP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uFillTx/>
              </a:defRPr>
            </a:lvl1pPr>
            <a:lvl2pPr marL="457200" indent="0">
              <a:buNone/>
              <a:defRPr sz="1400">
                <a:uFillTx/>
              </a:defRPr>
            </a:lvl2pPr>
            <a:lvl3pPr marL="914400" indent="0">
              <a:buNone/>
              <a:defRPr sz="1200">
                <a:uFillTx/>
              </a:defRPr>
            </a:lvl3pPr>
            <a:lvl4pPr marL="1371600" indent="0">
              <a:buNone/>
              <a:defRPr sz="1000">
                <a:uFillTx/>
              </a:defRPr>
            </a:lvl4pPr>
            <a:lvl5pPr marL="1828800" indent="0">
              <a:buNone/>
              <a:defRPr sz="1000">
                <a:uFillTx/>
              </a:defRPr>
            </a:lvl5pPr>
            <a:lvl6pPr marL="2286000" indent="0">
              <a:buNone/>
              <a:defRPr sz="1000">
                <a:uFillTx/>
              </a:defRPr>
            </a:lvl6pPr>
            <a:lvl7pPr marL="2743200" indent="0">
              <a:buNone/>
              <a:defRPr sz="1000">
                <a:uFillTx/>
              </a:defRPr>
            </a:lvl7pPr>
            <a:lvl8pPr marL="3200400" indent="0">
              <a:buNone/>
              <a:defRPr sz="1000">
                <a:uFillTx/>
              </a:defRPr>
            </a:lvl8pPr>
            <a:lvl9pPr marL="3657600" indent="0">
              <a:buNone/>
              <a:defRPr sz="1000">
                <a:uFillTx/>
              </a:defRPr>
            </a:lvl9pPr>
          </a:lstStyle>
          <a:p>
            <a:pPr lvl="0"/>
            <a:r>
              <a:rPr lang="ja-JP" altLang="en-US">
                <a:uFillTx/>
              </a:rPr>
              <a:t>マスター テキストの書式設定</a:t>
            </a:r>
          </a:p>
        </p:txBody>
      </p:sp>
      <p:sp>
        <p:nvSpPr>
          <p:cNvPr id="5"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6"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7" name="スライド番号プレースホルダー 5"/>
          <p:cNvSpPr>
            <a:spLocks noGrp="1" noChangeArrowheads="1"/>
          </p:cNvSpPr>
          <p:nvPr>
            <p:ph type="sldNum" sz="quarter" idx="12"/>
          </p:nvPr>
        </p:nvSpPr>
        <p:spPr/>
        <p:txBody>
          <a:bodyPr/>
          <a:lstStyle>
            <a:lvl1pPr>
              <a:defRPr>
                <a:uFillTx/>
              </a:defRPr>
            </a:lvl1pPr>
          </a:lstStyle>
          <a:p>
            <a:fld id="{2995BDE4-73D2-4626-A9D6-5923B2803BC1}"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uFillTx/>
              </a:rPr>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p>
        </p:txBody>
      </p:sp>
      <p:sp>
        <p:nvSpPr>
          <p:cNvPr id="4"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5"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6" name="スライド番号プレースホルダー 5"/>
          <p:cNvSpPr>
            <a:spLocks noGrp="1" noChangeArrowheads="1"/>
          </p:cNvSpPr>
          <p:nvPr>
            <p:ph type="sldNum" sz="quarter" idx="12"/>
          </p:nvPr>
        </p:nvSpPr>
        <p:spPr/>
        <p:txBody>
          <a:bodyPr/>
          <a:lstStyle>
            <a:lvl1pPr>
              <a:defRPr>
                <a:uFillTx/>
              </a:defRPr>
            </a:lvl1pPr>
          </a:lstStyle>
          <a:p>
            <a:fld id="{3A708D3F-81F5-4228-BF15-B276760F5638}"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 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lang="ja-JP" altLang="en-US">
                <a:uFillTx/>
              </a:rPr>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p>
        </p:txBody>
      </p:sp>
      <p:sp>
        <p:nvSpPr>
          <p:cNvPr id="4"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5"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6" name="スライド番号プレースホルダー 5"/>
          <p:cNvSpPr>
            <a:spLocks noGrp="1" noChangeArrowheads="1"/>
          </p:cNvSpPr>
          <p:nvPr>
            <p:ph type="sldNum" sz="quarter" idx="12"/>
          </p:nvPr>
        </p:nvSpPr>
        <p:spPr/>
        <p:txBody>
          <a:bodyPr/>
          <a:lstStyle>
            <a:lvl1pPr>
              <a:defRPr>
                <a:uFillTx/>
              </a:defRPr>
            </a:lvl1pPr>
          </a:lstStyle>
          <a:p>
            <a:fld id="{0FAF49DF-322C-4402-81AD-C2D5A40E1635}"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0515600" cy="1325563"/>
          </a:xfrm>
        </p:spPr>
        <p:txBody>
          <a:bodyPr/>
          <a:lstStyle/>
          <a:p>
            <a:r>
              <a:rPr lang="ja-JP" altLang="en-US">
                <a:uFillTx/>
              </a:rPr>
              <a:t>マスター タイトルの書式設定</a:t>
            </a:r>
          </a:p>
        </p:txBody>
      </p:sp>
      <p:sp>
        <p:nvSpPr>
          <p:cNvPr id="3" name="日付プレースホルダー 3"/>
          <p:cNvSpPr>
            <a:spLocks noGrp="1" noChangeArrowheads="1"/>
          </p:cNvSpPr>
          <p:nvPr>
            <p:ph type="dt" sz="half" idx="10"/>
          </p:nvPr>
        </p:nvSpPr>
        <p:spPr/>
        <p:txBody>
          <a:bodyPr/>
          <a:lstStyle>
            <a:lvl1pPr>
              <a:defRPr>
                <a:uFillTx/>
              </a:defRPr>
            </a:lvl1pPr>
          </a:lstStyle>
          <a:p>
            <a:pPr>
              <a:defRPr>
                <a:uFillTx/>
              </a:defRPr>
            </a:pPr>
            <a:endParaRPr lang="ja-JP" altLang="ja-JP">
              <a:uFillTx/>
            </a:endParaRPr>
          </a:p>
        </p:txBody>
      </p:sp>
      <p:sp>
        <p:nvSpPr>
          <p:cNvPr id="4" name="フッター プレースホルダー 4"/>
          <p:cNvSpPr>
            <a:spLocks noGrp="1" noChangeArrowheads="1"/>
          </p:cNvSpPr>
          <p:nvPr>
            <p:ph type="ftr" sz="quarter" idx="11"/>
          </p:nvPr>
        </p:nvSpPr>
        <p:spPr/>
        <p:txBody>
          <a:bodyPr/>
          <a:lstStyle>
            <a:lvl1pPr>
              <a:defRPr>
                <a:uFillTx/>
              </a:defRPr>
            </a:lvl1pPr>
          </a:lstStyle>
          <a:p>
            <a:pPr>
              <a:defRPr>
                <a:uFillTx/>
              </a:defRPr>
            </a:pPr>
            <a:endParaRPr lang="ja-JP" altLang="ja-JP">
              <a:uFillTx/>
            </a:endParaRPr>
          </a:p>
        </p:txBody>
      </p:sp>
      <p:sp>
        <p:nvSpPr>
          <p:cNvPr id="5" name="スライド番号プレースホルダー 5"/>
          <p:cNvSpPr>
            <a:spLocks noGrp="1" noChangeArrowheads="1"/>
          </p:cNvSpPr>
          <p:nvPr>
            <p:ph type="sldNum" sz="quarter" idx="12"/>
          </p:nvPr>
        </p:nvSpPr>
        <p:spPr/>
        <p:txBody>
          <a:bodyPr/>
          <a:lstStyle>
            <a:lvl1pPr>
              <a:defRPr>
                <a:uFillTx/>
              </a:defRPr>
            </a:lvl1pPr>
          </a:lstStyle>
          <a:p>
            <a:fld id="{E8F7ED7C-E07D-4143-B810-8B8372C15CA5}" type="slidenum">
              <a:rPr lang="ja-JP" altLang="en-US">
                <a:uFillTx/>
              </a:rPr>
              <a:pPr/>
              <a:t>‹#›</a:t>
            </a:fld>
            <a:endParaRPr lang="ja-JP" altLang="en-US" sz="1800">
              <a:solidFill>
                <a:srgbClr val="000000"/>
              </a:solidFill>
              <a:uFillTx/>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uFillTx/>
              </a:defRPr>
            </a:lvl1pPr>
          </a:lstStyle>
          <a:p>
            <a:r>
              <a:rPr kumimoji="1" lang="ja-JP" altLang="en-US">
                <a:uFillTx/>
              </a:rPr>
              <a:t>マスター タイトルの書式設定</a:t>
            </a:r>
          </a:p>
        </p:txBody>
      </p:sp>
      <p:sp>
        <p:nvSpPr>
          <p:cNvPr id="3" name="字幕 2"/>
          <p:cNvSpPr>
            <a:spLocks noGrp="1"/>
          </p:cNvSpPr>
          <p:nvPr>
            <p:ph type="subTitle" idx="1"/>
          </p:nvPr>
        </p:nvSpPr>
        <p:spPr>
          <a:xfrm>
            <a:off x="1524000" y="3602038"/>
            <a:ext cx="9144000" cy="1655762"/>
          </a:xfrm>
        </p:spPr>
        <p:txBody>
          <a:bodyPr/>
          <a:lstStyle>
            <a:lvl1pPr marL="0" indent="0" algn="ctr">
              <a:buNone/>
              <a:defRPr sz="2400">
                <a:uFillTx/>
              </a:defRPr>
            </a:lvl1pPr>
            <a:lvl2pPr marL="457200" indent="0" algn="ctr">
              <a:buNone/>
              <a:defRPr sz="2000">
                <a:uFillTx/>
              </a:defRPr>
            </a:lvl2pPr>
            <a:lvl3pPr marL="914400" indent="0" algn="ctr">
              <a:buNone/>
              <a:defRPr sz="1800">
                <a:uFillTx/>
              </a:defRPr>
            </a:lvl3pPr>
            <a:lvl4pPr marL="1371600" indent="0" algn="ctr">
              <a:buNone/>
              <a:defRPr sz="1600">
                <a:uFillTx/>
              </a:defRPr>
            </a:lvl4pPr>
            <a:lvl5pPr marL="1828800" indent="0" algn="ctr">
              <a:buNone/>
              <a:defRPr sz="1600">
                <a:uFillTx/>
              </a:defRPr>
            </a:lvl5pPr>
            <a:lvl6pPr marL="2286000" indent="0" algn="ctr">
              <a:buNone/>
              <a:defRPr sz="1600">
                <a:uFillTx/>
              </a:defRPr>
            </a:lvl6pPr>
            <a:lvl7pPr marL="2743200" indent="0" algn="ctr">
              <a:buNone/>
              <a:defRPr sz="1600">
                <a:uFillTx/>
              </a:defRPr>
            </a:lvl7pPr>
            <a:lvl8pPr marL="3200400" indent="0" algn="ctr">
              <a:buNone/>
              <a:defRPr sz="1600">
                <a:uFillTx/>
              </a:defRPr>
            </a:lvl8pPr>
            <a:lvl9pPr marL="3657600" indent="0" algn="ctr">
              <a:buNone/>
              <a:defRPr sz="1600">
                <a:uFillTx/>
              </a:defRPr>
            </a:lvl9pPr>
          </a:lstStyle>
          <a:p>
            <a:r>
              <a:rPr kumimoji="1" lang="ja-JP" altLang="en-US">
                <a:uFillTx/>
              </a:rPr>
              <a:t>マスター サブタイトルの書式設定</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DEF959B9-AA38-45FE-BB59-D590ED23621D}"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DEF959B9-AA38-45FE-BB59-D590ED23621D}"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uFillTx/>
              </a:defRPr>
            </a:lvl1pPr>
          </a:lstStyle>
          <a:p>
            <a:r>
              <a:rPr kumimoji="1" lang="ja-JP" altLang="en-US">
                <a:uFillTx/>
              </a:rPr>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uFillTx/>
              </a:defRPr>
            </a:lvl1pPr>
            <a:lvl2pPr marL="457200" indent="0">
              <a:buNone/>
              <a:defRPr sz="2000">
                <a:solidFill>
                  <a:schemeClr val="tx1">
                    <a:tint val="75000"/>
                  </a:schemeClr>
                </a:solidFill>
                <a:uFillTx/>
              </a:defRPr>
            </a:lvl2pPr>
            <a:lvl3pPr marL="914400" indent="0">
              <a:buNone/>
              <a:defRPr sz="1800">
                <a:solidFill>
                  <a:schemeClr val="tx1">
                    <a:tint val="75000"/>
                  </a:schemeClr>
                </a:solidFill>
                <a:uFillTx/>
              </a:defRPr>
            </a:lvl3pPr>
            <a:lvl4pPr marL="1371600" indent="0">
              <a:buNone/>
              <a:defRPr sz="1600">
                <a:solidFill>
                  <a:schemeClr val="tx1">
                    <a:tint val="75000"/>
                  </a:schemeClr>
                </a:solidFill>
                <a:uFillTx/>
              </a:defRPr>
            </a:lvl4pPr>
            <a:lvl5pPr marL="1828800" indent="0">
              <a:buNone/>
              <a:defRPr sz="1600">
                <a:solidFill>
                  <a:schemeClr val="tx1">
                    <a:tint val="75000"/>
                  </a:schemeClr>
                </a:solidFill>
                <a:uFillTx/>
              </a:defRPr>
            </a:lvl5pPr>
            <a:lvl6pPr marL="2286000" indent="0">
              <a:buNone/>
              <a:defRPr sz="1600">
                <a:solidFill>
                  <a:schemeClr val="tx1">
                    <a:tint val="75000"/>
                  </a:schemeClr>
                </a:solidFill>
                <a:uFillTx/>
              </a:defRPr>
            </a:lvl6pPr>
            <a:lvl7pPr marL="2743200" indent="0">
              <a:buNone/>
              <a:defRPr sz="1600">
                <a:solidFill>
                  <a:schemeClr val="tx1">
                    <a:tint val="75000"/>
                  </a:schemeClr>
                </a:solidFill>
                <a:uFillTx/>
              </a:defRPr>
            </a:lvl7pPr>
            <a:lvl8pPr marL="3200400" indent="0">
              <a:buNone/>
              <a:defRPr sz="1600">
                <a:solidFill>
                  <a:schemeClr val="tx1">
                    <a:tint val="75000"/>
                  </a:schemeClr>
                </a:solidFill>
                <a:uFillTx/>
              </a:defRPr>
            </a:lvl8pPr>
            <a:lvl9pPr marL="3657600" indent="0">
              <a:buNone/>
              <a:defRPr sz="1600">
                <a:solidFill>
                  <a:schemeClr val="tx1">
                    <a:tint val="75000"/>
                  </a:schemeClr>
                </a:solidFill>
                <a:uFillTx/>
              </a:defRPr>
            </a:lvl9pPr>
          </a:lstStyle>
          <a:p>
            <a:pPr lvl="0"/>
            <a:r>
              <a:rPr kumimoji="1" lang="ja-JP" altLang="en-US">
                <a:uFillTx/>
              </a:rPr>
              <a:t>マスター テキストの書式設定</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DEF959B9-AA38-45FE-BB59-D590ED23621D}"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5" name="日付プレースホルダー 4"/>
          <p:cNvSpPr>
            <a:spLocks noGrp="1"/>
          </p:cNvSpPr>
          <p:nvPr>
            <p:ph type="dt" sz="half" idx="10"/>
          </p:nvPr>
        </p:nvSpPr>
        <p:spPr/>
        <p:txBody>
          <a:bodyPr/>
          <a:lstStyle/>
          <a:p>
            <a:endParaRPr lang="ja-JP" altLang="en-US">
              <a:solidFill>
                <a:srgbClr val="000000">
                  <a:tint val="75000"/>
                </a:srgbClr>
              </a:solidFill>
              <a:uFillTx/>
            </a:endParaRPr>
          </a:p>
        </p:txBody>
      </p:sp>
      <p:sp>
        <p:nvSpPr>
          <p:cNvPr id="6" name="フッター プレースホルダー 5"/>
          <p:cNvSpPr>
            <a:spLocks noGrp="1"/>
          </p:cNvSpPr>
          <p:nvPr>
            <p:ph type="ftr" sz="quarter" idx="11"/>
          </p:nvPr>
        </p:nvSpPr>
        <p:spPr/>
        <p:txBody>
          <a:bodyPr/>
          <a:lstStyle/>
          <a:p>
            <a:endParaRPr lang="ja-JP" altLang="en-US">
              <a:solidFill>
                <a:srgbClr val="000000">
                  <a:tint val="75000"/>
                </a:srgbClr>
              </a:solidFill>
              <a:uFillTx/>
            </a:endParaRPr>
          </a:p>
        </p:txBody>
      </p:sp>
      <p:sp>
        <p:nvSpPr>
          <p:cNvPr id="7" name="スライド番号プレースホルダー 6"/>
          <p:cNvSpPr>
            <a:spLocks noGrp="1"/>
          </p:cNvSpPr>
          <p:nvPr>
            <p:ph type="sldNum" sz="quarter" idx="12"/>
          </p:nvPr>
        </p:nvSpPr>
        <p:spPr/>
        <p:txBody>
          <a:bodyPr/>
          <a:lstStyle/>
          <a:p>
            <a:fld id="{DEF959B9-AA38-45FE-BB59-D590ED23621D}"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uFillTx/>
              </a:rPr>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uFillTx/>
              </a:defRPr>
            </a:lvl1pPr>
            <a:lvl2pPr marL="457200" indent="0">
              <a:buNone/>
              <a:defRPr sz="2000" b="1">
                <a:uFillTx/>
              </a:defRPr>
            </a:lvl2pPr>
            <a:lvl3pPr marL="914400" indent="0">
              <a:buNone/>
              <a:defRPr sz="1800" b="1">
                <a:uFillTx/>
              </a:defRPr>
            </a:lvl3pPr>
            <a:lvl4pPr marL="1371600" indent="0">
              <a:buNone/>
              <a:defRPr sz="1600" b="1">
                <a:uFillTx/>
              </a:defRPr>
            </a:lvl4pPr>
            <a:lvl5pPr marL="1828800" indent="0">
              <a:buNone/>
              <a:defRPr sz="1600" b="1">
                <a:uFillTx/>
              </a:defRPr>
            </a:lvl5pPr>
            <a:lvl6pPr marL="2286000" indent="0">
              <a:buNone/>
              <a:defRPr sz="1600" b="1">
                <a:uFillTx/>
              </a:defRPr>
            </a:lvl6pPr>
            <a:lvl7pPr marL="2743200" indent="0">
              <a:buNone/>
              <a:defRPr sz="1600" b="1">
                <a:uFillTx/>
              </a:defRPr>
            </a:lvl7pPr>
            <a:lvl8pPr marL="3200400" indent="0">
              <a:buNone/>
              <a:defRPr sz="1600" b="1">
                <a:uFillTx/>
              </a:defRPr>
            </a:lvl8pPr>
            <a:lvl9pPr marL="3657600" indent="0">
              <a:buNone/>
              <a:defRPr sz="1600" b="1">
                <a:uFillTx/>
              </a:defRPr>
            </a:lvl9pPr>
          </a:lstStyle>
          <a:p>
            <a:pPr lvl="0"/>
            <a:r>
              <a:rPr kumimoji="1" lang="ja-JP" altLang="en-US">
                <a:uFillTx/>
              </a:rPr>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uFillTx/>
              </a:defRPr>
            </a:lvl1pPr>
            <a:lvl2pPr marL="457200" indent="0">
              <a:buNone/>
              <a:defRPr sz="2000" b="1">
                <a:uFillTx/>
              </a:defRPr>
            </a:lvl2pPr>
            <a:lvl3pPr marL="914400" indent="0">
              <a:buNone/>
              <a:defRPr sz="1800" b="1">
                <a:uFillTx/>
              </a:defRPr>
            </a:lvl3pPr>
            <a:lvl4pPr marL="1371600" indent="0">
              <a:buNone/>
              <a:defRPr sz="1600" b="1">
                <a:uFillTx/>
              </a:defRPr>
            </a:lvl4pPr>
            <a:lvl5pPr marL="1828800" indent="0">
              <a:buNone/>
              <a:defRPr sz="1600" b="1">
                <a:uFillTx/>
              </a:defRPr>
            </a:lvl5pPr>
            <a:lvl6pPr marL="2286000" indent="0">
              <a:buNone/>
              <a:defRPr sz="1600" b="1">
                <a:uFillTx/>
              </a:defRPr>
            </a:lvl6pPr>
            <a:lvl7pPr marL="2743200" indent="0">
              <a:buNone/>
              <a:defRPr sz="1600" b="1">
                <a:uFillTx/>
              </a:defRPr>
            </a:lvl7pPr>
            <a:lvl8pPr marL="3200400" indent="0">
              <a:buNone/>
              <a:defRPr sz="1600" b="1">
                <a:uFillTx/>
              </a:defRPr>
            </a:lvl8pPr>
            <a:lvl9pPr marL="3657600" indent="0">
              <a:buNone/>
              <a:defRPr sz="1600" b="1">
                <a:uFillTx/>
              </a:defRPr>
            </a:lvl9pPr>
          </a:lstStyle>
          <a:p>
            <a:pPr lvl="0"/>
            <a:r>
              <a:rPr kumimoji="1" lang="ja-JP" altLang="en-US">
                <a:uFillTx/>
              </a:rPr>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7" name="日付プレースホルダー 6"/>
          <p:cNvSpPr>
            <a:spLocks noGrp="1"/>
          </p:cNvSpPr>
          <p:nvPr>
            <p:ph type="dt" sz="half" idx="10"/>
          </p:nvPr>
        </p:nvSpPr>
        <p:spPr/>
        <p:txBody>
          <a:bodyPr/>
          <a:lstStyle/>
          <a:p>
            <a:endParaRPr lang="ja-JP" altLang="en-US">
              <a:solidFill>
                <a:srgbClr val="000000">
                  <a:tint val="75000"/>
                </a:srgbClr>
              </a:solidFill>
              <a:uFillTx/>
            </a:endParaRPr>
          </a:p>
        </p:txBody>
      </p:sp>
      <p:sp>
        <p:nvSpPr>
          <p:cNvPr id="8" name="フッター プレースホルダー 7"/>
          <p:cNvSpPr>
            <a:spLocks noGrp="1"/>
          </p:cNvSpPr>
          <p:nvPr>
            <p:ph type="ftr" sz="quarter" idx="11"/>
          </p:nvPr>
        </p:nvSpPr>
        <p:spPr/>
        <p:txBody>
          <a:bodyPr/>
          <a:lstStyle/>
          <a:p>
            <a:endParaRPr lang="ja-JP" altLang="en-US">
              <a:solidFill>
                <a:srgbClr val="000000">
                  <a:tint val="75000"/>
                </a:srgbClr>
              </a:solidFill>
              <a:uFillTx/>
            </a:endParaRPr>
          </a:p>
        </p:txBody>
      </p:sp>
      <p:sp>
        <p:nvSpPr>
          <p:cNvPr id="9" name="スライド番号プレースホルダー 8"/>
          <p:cNvSpPr>
            <a:spLocks noGrp="1"/>
          </p:cNvSpPr>
          <p:nvPr>
            <p:ph type="sldNum" sz="quarter" idx="12"/>
          </p:nvPr>
        </p:nvSpPr>
        <p:spPr/>
        <p:txBody>
          <a:bodyPr/>
          <a:lstStyle/>
          <a:p>
            <a:fld id="{DEF959B9-AA38-45FE-BB59-D590ED23621D}"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日付プレースホルダー 2"/>
          <p:cNvSpPr>
            <a:spLocks noGrp="1"/>
          </p:cNvSpPr>
          <p:nvPr>
            <p:ph type="dt" sz="half" idx="10"/>
          </p:nvPr>
        </p:nvSpPr>
        <p:spPr/>
        <p:txBody>
          <a:bodyPr/>
          <a:lstStyle/>
          <a:p>
            <a:endParaRPr lang="ja-JP" altLang="en-US">
              <a:solidFill>
                <a:srgbClr val="000000">
                  <a:tint val="75000"/>
                </a:srgbClr>
              </a:solidFill>
              <a:uFillTx/>
            </a:endParaRPr>
          </a:p>
        </p:txBody>
      </p:sp>
      <p:sp>
        <p:nvSpPr>
          <p:cNvPr id="4" name="フッター プレースホルダー 3"/>
          <p:cNvSpPr>
            <a:spLocks noGrp="1"/>
          </p:cNvSpPr>
          <p:nvPr>
            <p:ph type="ftr" sz="quarter" idx="11"/>
          </p:nvPr>
        </p:nvSpPr>
        <p:spPr/>
        <p:txBody>
          <a:bodyPr/>
          <a:lstStyle/>
          <a:p>
            <a:endParaRPr lang="ja-JP" altLang="en-US">
              <a:solidFill>
                <a:srgbClr val="000000">
                  <a:tint val="75000"/>
                </a:srgbClr>
              </a:solidFill>
              <a:uFillTx/>
            </a:endParaRPr>
          </a:p>
        </p:txBody>
      </p:sp>
      <p:sp>
        <p:nvSpPr>
          <p:cNvPr id="5" name="スライド番号プレースホルダー 4"/>
          <p:cNvSpPr>
            <a:spLocks noGrp="1"/>
          </p:cNvSpPr>
          <p:nvPr>
            <p:ph type="sldNum" sz="quarter" idx="12"/>
          </p:nvPr>
        </p:nvSpPr>
        <p:spPr/>
        <p:txBody>
          <a:bodyPr/>
          <a:lstStyle/>
          <a:p>
            <a:fld id="{DEF959B9-AA38-45FE-BB59-D590ED23621D}"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 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uFillTx/>
              </a:defRPr>
            </a:lvl1pPr>
          </a:lstStyle>
          <a:p>
            <a:r>
              <a:rPr kumimoji="1" lang="ja-JP" altLang="en-US">
                <a:uFillTx/>
              </a:rPr>
              <a:t>マスター タイトルの書式設定</a:t>
            </a:r>
          </a:p>
        </p:txBody>
      </p:sp>
      <p:sp>
        <p:nvSpPr>
          <p:cNvPr id="3" name="コンテンツ プレースホルダー 2"/>
          <p:cNvSpPr>
            <a:spLocks noGrp="1"/>
          </p:cNvSpPr>
          <p:nvPr>
            <p:ph idx="1"/>
          </p:nvPr>
        </p:nvSpPr>
        <p:spPr>
          <a:xfrm>
            <a:off x="5183188" y="987477"/>
            <a:ext cx="6172200" cy="4873625"/>
          </a:xfrm>
        </p:spPr>
        <p:txBody>
          <a:bodyPr/>
          <a:lstStyle>
            <a:lvl1pPr>
              <a:defRPr sz="3200">
                <a:uFillTx/>
              </a:defRPr>
            </a:lvl1pPr>
            <a:lvl2pPr>
              <a:defRPr sz="2800">
                <a:uFillTx/>
              </a:defRPr>
            </a:lvl2pPr>
            <a:lvl3pPr>
              <a:defRPr sz="2400">
                <a:uFillTx/>
              </a:defRPr>
            </a:lvl3pPr>
            <a:lvl4pPr>
              <a:defRPr sz="2000">
                <a:uFillTx/>
              </a:defRPr>
            </a:lvl4pPr>
            <a:lvl5pPr>
              <a:defRPr sz="2000">
                <a:uFillTx/>
              </a:defRPr>
            </a:lvl5pPr>
            <a:lvl6pPr>
              <a:defRPr sz="2000">
                <a:uFillTx/>
              </a:defRPr>
            </a:lvl6pPr>
            <a:lvl7pPr>
              <a:defRPr sz="2000">
                <a:uFillTx/>
              </a:defRPr>
            </a:lvl7pPr>
            <a:lvl8pPr>
              <a:defRPr sz="2000">
                <a:uFillTx/>
              </a:defRPr>
            </a:lvl8pPr>
            <a:lvl9pPr>
              <a:defRPr sz="2000">
                <a:uFillTx/>
              </a:defRPr>
            </a:lvl9p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テキスト プレースホルダー 3"/>
          <p:cNvSpPr>
            <a:spLocks noGrp="1"/>
          </p:cNvSpPr>
          <p:nvPr>
            <p:ph type="body" sz="half" idx="2"/>
          </p:nvPr>
        </p:nvSpPr>
        <p:spPr>
          <a:xfrm>
            <a:off x="839788" y="2057403"/>
            <a:ext cx="3932237" cy="3811588"/>
          </a:xfrm>
        </p:spPr>
        <p:txBody>
          <a:bodyPr/>
          <a:lstStyle>
            <a:lvl1pPr marL="0" indent="0">
              <a:buNone/>
              <a:defRPr sz="1600">
                <a:uFillTx/>
              </a:defRPr>
            </a:lvl1pPr>
            <a:lvl2pPr marL="456735" indent="0">
              <a:buNone/>
              <a:defRPr sz="1500">
                <a:uFillTx/>
              </a:defRPr>
            </a:lvl2pPr>
            <a:lvl3pPr marL="913516" indent="0">
              <a:buNone/>
              <a:defRPr sz="1200">
                <a:uFillTx/>
              </a:defRPr>
            </a:lvl3pPr>
            <a:lvl4pPr marL="1370274" indent="0">
              <a:buNone/>
              <a:defRPr sz="1100">
                <a:uFillTx/>
              </a:defRPr>
            </a:lvl4pPr>
            <a:lvl5pPr marL="1827032" indent="0">
              <a:buNone/>
              <a:defRPr sz="1100">
                <a:uFillTx/>
              </a:defRPr>
            </a:lvl5pPr>
            <a:lvl6pPr marL="2283814" indent="0">
              <a:buNone/>
              <a:defRPr sz="1100">
                <a:uFillTx/>
              </a:defRPr>
            </a:lvl6pPr>
            <a:lvl7pPr marL="2740546" indent="0">
              <a:buNone/>
              <a:defRPr sz="1100">
                <a:uFillTx/>
              </a:defRPr>
            </a:lvl7pPr>
            <a:lvl8pPr marL="3197280" indent="0">
              <a:buNone/>
              <a:defRPr sz="1100">
                <a:uFillTx/>
              </a:defRPr>
            </a:lvl8pPr>
            <a:lvl9pPr marL="3654015" indent="0">
              <a:buNone/>
              <a:defRPr sz="1100">
                <a:uFillTx/>
              </a:defRPr>
            </a:lvl9pPr>
          </a:lstStyle>
          <a:p>
            <a:pPr lvl="0"/>
            <a:r>
              <a:rPr kumimoji="1" lang="ja-JP" altLang="en-US">
                <a:uFillTx/>
              </a:rPr>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uFillTx/>
            </a:endParaRPr>
          </a:p>
        </p:txBody>
      </p:sp>
      <p:sp>
        <p:nvSpPr>
          <p:cNvPr id="6" name="フッター プレースホルダー 5"/>
          <p:cNvSpPr>
            <a:spLocks noGrp="1"/>
          </p:cNvSpPr>
          <p:nvPr>
            <p:ph type="ftr" sz="quarter" idx="11"/>
          </p:nvPr>
        </p:nvSpPr>
        <p:spPr/>
        <p:txBody>
          <a:bodyPr/>
          <a:lstStyle/>
          <a:p>
            <a:endParaRPr kumimoji="1" lang="ja-JP" altLang="en-US">
              <a:uFillTx/>
            </a:endParaRPr>
          </a:p>
        </p:txBody>
      </p:sp>
      <p:sp>
        <p:nvSpPr>
          <p:cNvPr id="7" name="スライド番号プレースホルダー 6"/>
          <p:cNvSpPr>
            <a:spLocks noGrp="1"/>
          </p:cNvSpPr>
          <p:nvPr>
            <p:ph type="sldNum" sz="quarter" idx="12"/>
          </p:nvPr>
        </p:nvSpPr>
        <p:spPr/>
        <p:txBody>
          <a:bodyPr/>
          <a:lstStyle/>
          <a:p>
            <a:fld id="{E5CB4100-3711-46EF-ADEE-C55C0E50F573}" type="slidenum">
              <a:rPr kumimoji="1" lang="ja-JP" altLang="en-US" smtClean="0">
                <a:uFillTx/>
              </a:rPr>
              <a:t>‹#›</a:t>
            </a:fld>
            <a:endParaRPr kumimoji="1" lang="ja-JP" altLang="en-US">
              <a:uFillTx/>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lang="ja-JP" altLang="en-US">
              <a:solidFill>
                <a:srgbClr val="000000">
                  <a:tint val="75000"/>
                </a:srgbClr>
              </a:solidFill>
              <a:uFillTx/>
            </a:endParaRPr>
          </a:p>
        </p:txBody>
      </p:sp>
      <p:sp>
        <p:nvSpPr>
          <p:cNvPr id="3" name="フッター プレースホルダー 2"/>
          <p:cNvSpPr>
            <a:spLocks noGrp="1"/>
          </p:cNvSpPr>
          <p:nvPr>
            <p:ph type="ftr" sz="quarter" idx="11"/>
          </p:nvPr>
        </p:nvSpPr>
        <p:spPr/>
        <p:txBody>
          <a:bodyPr/>
          <a:lstStyle/>
          <a:p>
            <a:endParaRPr lang="ja-JP" altLang="en-US">
              <a:solidFill>
                <a:srgbClr val="000000">
                  <a:tint val="75000"/>
                </a:srgbClr>
              </a:solidFill>
              <a:uFillTx/>
            </a:endParaRPr>
          </a:p>
        </p:txBody>
      </p:sp>
      <p:sp>
        <p:nvSpPr>
          <p:cNvPr id="4" name="スライド番号プレースホルダー 3"/>
          <p:cNvSpPr>
            <a:spLocks noGrp="1"/>
          </p:cNvSpPr>
          <p:nvPr>
            <p:ph type="sldNum" sz="quarter" idx="12"/>
          </p:nvPr>
        </p:nvSpPr>
        <p:spPr/>
        <p:txBody>
          <a:bodyPr/>
          <a:lstStyle/>
          <a:p>
            <a:fld id="{DEF959B9-AA38-45FE-BB59-D590ED23621D}"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uFillTx/>
              </a:defRPr>
            </a:lvl1pPr>
          </a:lstStyle>
          <a:p>
            <a:r>
              <a:rPr kumimoji="1" lang="ja-JP" altLang="en-US">
                <a:uFillTx/>
              </a:rPr>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uFillTx/>
              </a:defRPr>
            </a:lvl1pPr>
            <a:lvl2pPr>
              <a:defRPr sz="2800">
                <a:uFillTx/>
              </a:defRPr>
            </a:lvl2pPr>
            <a:lvl3pPr>
              <a:defRPr sz="2400">
                <a:uFillTx/>
              </a:defRPr>
            </a:lvl3pPr>
            <a:lvl4pPr>
              <a:defRPr sz="2000">
                <a:uFillTx/>
              </a:defRPr>
            </a:lvl4pPr>
            <a:lvl5pPr>
              <a:defRPr sz="2000">
                <a:uFillTx/>
              </a:defRPr>
            </a:lvl5pPr>
            <a:lvl6pPr>
              <a:defRPr sz="2000">
                <a:uFillTx/>
              </a:defRPr>
            </a:lvl6pPr>
            <a:lvl7pPr>
              <a:defRPr sz="2000">
                <a:uFillTx/>
              </a:defRPr>
            </a:lvl7pPr>
            <a:lvl8pPr>
              <a:defRPr sz="2000">
                <a:uFillTx/>
              </a:defRPr>
            </a:lvl8pPr>
            <a:lvl9pPr>
              <a:defRPr sz="2000">
                <a:uFillTx/>
              </a:defRPr>
            </a:lvl9p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uFillTx/>
              </a:defRPr>
            </a:lvl1pPr>
            <a:lvl2pPr marL="457200" indent="0">
              <a:buNone/>
              <a:defRPr sz="1400">
                <a:uFillTx/>
              </a:defRPr>
            </a:lvl2pPr>
            <a:lvl3pPr marL="914400" indent="0">
              <a:buNone/>
              <a:defRPr sz="1200">
                <a:uFillTx/>
              </a:defRPr>
            </a:lvl3pPr>
            <a:lvl4pPr marL="1371600" indent="0">
              <a:buNone/>
              <a:defRPr sz="1000">
                <a:uFillTx/>
              </a:defRPr>
            </a:lvl4pPr>
            <a:lvl5pPr marL="1828800" indent="0">
              <a:buNone/>
              <a:defRPr sz="1000">
                <a:uFillTx/>
              </a:defRPr>
            </a:lvl5pPr>
            <a:lvl6pPr marL="2286000" indent="0">
              <a:buNone/>
              <a:defRPr sz="1000">
                <a:uFillTx/>
              </a:defRPr>
            </a:lvl6pPr>
            <a:lvl7pPr marL="2743200" indent="0">
              <a:buNone/>
              <a:defRPr sz="1000">
                <a:uFillTx/>
              </a:defRPr>
            </a:lvl7pPr>
            <a:lvl8pPr marL="3200400" indent="0">
              <a:buNone/>
              <a:defRPr sz="1000">
                <a:uFillTx/>
              </a:defRPr>
            </a:lvl8pPr>
            <a:lvl9pPr marL="3657600" indent="0">
              <a:buNone/>
              <a:defRPr sz="1000">
                <a:uFillTx/>
              </a:defRPr>
            </a:lvl9pPr>
          </a:lstStyle>
          <a:p>
            <a:pPr lvl="0"/>
            <a:r>
              <a:rPr kumimoji="1" lang="ja-JP" altLang="en-US">
                <a:uFillTx/>
              </a:rPr>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srgbClr val="000000">
                  <a:tint val="75000"/>
                </a:srgbClr>
              </a:solidFill>
              <a:uFillTx/>
            </a:endParaRPr>
          </a:p>
        </p:txBody>
      </p:sp>
      <p:sp>
        <p:nvSpPr>
          <p:cNvPr id="6" name="フッター プレースホルダー 5"/>
          <p:cNvSpPr>
            <a:spLocks noGrp="1"/>
          </p:cNvSpPr>
          <p:nvPr>
            <p:ph type="ftr" sz="quarter" idx="11"/>
          </p:nvPr>
        </p:nvSpPr>
        <p:spPr/>
        <p:txBody>
          <a:bodyPr/>
          <a:lstStyle/>
          <a:p>
            <a:endParaRPr lang="ja-JP" altLang="en-US">
              <a:solidFill>
                <a:srgbClr val="000000">
                  <a:tint val="75000"/>
                </a:srgbClr>
              </a:solidFill>
              <a:uFillTx/>
            </a:endParaRPr>
          </a:p>
        </p:txBody>
      </p:sp>
      <p:sp>
        <p:nvSpPr>
          <p:cNvPr id="7" name="スライド番号プレースホルダー 6"/>
          <p:cNvSpPr>
            <a:spLocks noGrp="1"/>
          </p:cNvSpPr>
          <p:nvPr>
            <p:ph type="sldNum" sz="quarter" idx="12"/>
          </p:nvPr>
        </p:nvSpPr>
        <p:spPr/>
        <p:txBody>
          <a:bodyPr/>
          <a:lstStyle/>
          <a:p>
            <a:fld id="{DEF959B9-AA38-45FE-BB59-D590ED23621D}"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uFillTx/>
              </a:defRPr>
            </a:lvl1pPr>
          </a:lstStyle>
          <a:p>
            <a:r>
              <a:rPr kumimoji="1" lang="ja-JP" altLang="en-US">
                <a:uFillTx/>
              </a:rPr>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uFillTx/>
              </a:defRPr>
            </a:lvl1pPr>
            <a:lvl2pPr marL="457200" indent="0">
              <a:buNone/>
              <a:defRPr sz="2800">
                <a:uFillTx/>
              </a:defRPr>
            </a:lvl2pPr>
            <a:lvl3pPr marL="914400" indent="0">
              <a:buNone/>
              <a:defRPr sz="2400">
                <a:uFillTx/>
              </a:defRPr>
            </a:lvl3pPr>
            <a:lvl4pPr marL="1371600" indent="0">
              <a:buNone/>
              <a:defRPr sz="2000">
                <a:uFillTx/>
              </a:defRPr>
            </a:lvl4pPr>
            <a:lvl5pPr marL="1828800" indent="0">
              <a:buNone/>
              <a:defRPr sz="2000">
                <a:uFillTx/>
              </a:defRPr>
            </a:lvl5pPr>
            <a:lvl6pPr marL="2286000" indent="0">
              <a:buNone/>
              <a:defRPr sz="2000">
                <a:uFillTx/>
              </a:defRPr>
            </a:lvl6pPr>
            <a:lvl7pPr marL="2743200" indent="0">
              <a:buNone/>
              <a:defRPr sz="2000">
                <a:uFillTx/>
              </a:defRPr>
            </a:lvl7pPr>
            <a:lvl8pPr marL="3200400" indent="0">
              <a:buNone/>
              <a:defRPr sz="2000">
                <a:uFillTx/>
              </a:defRPr>
            </a:lvl8pPr>
            <a:lvl9pPr marL="3657600" indent="0">
              <a:buNone/>
              <a:defRPr sz="2000">
                <a:uFillTx/>
              </a:defRPr>
            </a:lvl9pPr>
          </a:lstStyle>
          <a:p>
            <a:endParaRPr kumimoji="1" lang="ja-JP" altLang="en-US">
              <a:uFillTx/>
            </a:endParaRP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uFillTx/>
              </a:defRPr>
            </a:lvl1pPr>
            <a:lvl2pPr marL="457200" indent="0">
              <a:buNone/>
              <a:defRPr sz="1400">
                <a:uFillTx/>
              </a:defRPr>
            </a:lvl2pPr>
            <a:lvl3pPr marL="914400" indent="0">
              <a:buNone/>
              <a:defRPr sz="1200">
                <a:uFillTx/>
              </a:defRPr>
            </a:lvl3pPr>
            <a:lvl4pPr marL="1371600" indent="0">
              <a:buNone/>
              <a:defRPr sz="1000">
                <a:uFillTx/>
              </a:defRPr>
            </a:lvl4pPr>
            <a:lvl5pPr marL="1828800" indent="0">
              <a:buNone/>
              <a:defRPr sz="1000">
                <a:uFillTx/>
              </a:defRPr>
            </a:lvl5pPr>
            <a:lvl6pPr marL="2286000" indent="0">
              <a:buNone/>
              <a:defRPr sz="1000">
                <a:uFillTx/>
              </a:defRPr>
            </a:lvl6pPr>
            <a:lvl7pPr marL="2743200" indent="0">
              <a:buNone/>
              <a:defRPr sz="1000">
                <a:uFillTx/>
              </a:defRPr>
            </a:lvl7pPr>
            <a:lvl8pPr marL="3200400" indent="0">
              <a:buNone/>
              <a:defRPr sz="1000">
                <a:uFillTx/>
              </a:defRPr>
            </a:lvl8pPr>
            <a:lvl9pPr marL="3657600" indent="0">
              <a:buNone/>
              <a:defRPr sz="1000">
                <a:uFillTx/>
              </a:defRPr>
            </a:lvl9pPr>
          </a:lstStyle>
          <a:p>
            <a:pPr lvl="0"/>
            <a:r>
              <a:rPr kumimoji="1" lang="ja-JP" altLang="en-US">
                <a:uFillTx/>
              </a:rPr>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srgbClr val="000000">
                  <a:tint val="75000"/>
                </a:srgbClr>
              </a:solidFill>
              <a:uFillTx/>
            </a:endParaRPr>
          </a:p>
        </p:txBody>
      </p:sp>
      <p:sp>
        <p:nvSpPr>
          <p:cNvPr id="6" name="フッター プレースホルダー 5"/>
          <p:cNvSpPr>
            <a:spLocks noGrp="1"/>
          </p:cNvSpPr>
          <p:nvPr>
            <p:ph type="ftr" sz="quarter" idx="11"/>
          </p:nvPr>
        </p:nvSpPr>
        <p:spPr/>
        <p:txBody>
          <a:bodyPr/>
          <a:lstStyle/>
          <a:p>
            <a:endParaRPr lang="ja-JP" altLang="en-US">
              <a:solidFill>
                <a:srgbClr val="000000">
                  <a:tint val="75000"/>
                </a:srgbClr>
              </a:solidFill>
              <a:uFillTx/>
            </a:endParaRPr>
          </a:p>
        </p:txBody>
      </p:sp>
      <p:sp>
        <p:nvSpPr>
          <p:cNvPr id="7" name="スライド番号プレースホルダー 6"/>
          <p:cNvSpPr>
            <a:spLocks noGrp="1"/>
          </p:cNvSpPr>
          <p:nvPr>
            <p:ph type="sldNum" sz="quarter" idx="12"/>
          </p:nvPr>
        </p:nvSpPr>
        <p:spPr/>
        <p:txBody>
          <a:bodyPr/>
          <a:lstStyle/>
          <a:p>
            <a:fld id="{DEF959B9-AA38-45FE-BB59-D590ED23621D}"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DEF959B9-AA38-45FE-BB59-D590ED23621D}"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 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uFillTx/>
              </a:rPr>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DEF959B9-AA38-45FE-BB59-D590ED23621D}"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uFillTx/>
              </a:defRPr>
            </a:lvl1pPr>
          </a:lstStyle>
          <a:p>
            <a:r>
              <a:rPr kumimoji="1" lang="ja-JP" altLang="en-US">
                <a:uFillTx/>
              </a:rPr>
              <a:t>マスター タイトルの書式設定</a:t>
            </a:r>
          </a:p>
        </p:txBody>
      </p:sp>
      <p:sp>
        <p:nvSpPr>
          <p:cNvPr id="3" name="字幕 2"/>
          <p:cNvSpPr>
            <a:spLocks noGrp="1"/>
          </p:cNvSpPr>
          <p:nvPr>
            <p:ph type="subTitle" idx="1"/>
          </p:nvPr>
        </p:nvSpPr>
        <p:spPr>
          <a:xfrm>
            <a:off x="1524000" y="3602038"/>
            <a:ext cx="9144000" cy="1655762"/>
          </a:xfrm>
        </p:spPr>
        <p:txBody>
          <a:bodyPr/>
          <a:lstStyle>
            <a:lvl1pPr marL="0" indent="0" algn="ctr">
              <a:buNone/>
              <a:defRPr sz="2400">
                <a:uFillTx/>
              </a:defRPr>
            </a:lvl1pPr>
            <a:lvl2pPr marL="457200" indent="0" algn="ctr">
              <a:buNone/>
              <a:defRPr sz="2000">
                <a:uFillTx/>
              </a:defRPr>
            </a:lvl2pPr>
            <a:lvl3pPr marL="914400" indent="0" algn="ctr">
              <a:buNone/>
              <a:defRPr sz="1800">
                <a:uFillTx/>
              </a:defRPr>
            </a:lvl3pPr>
            <a:lvl4pPr marL="1371600" indent="0" algn="ctr">
              <a:buNone/>
              <a:defRPr sz="1600">
                <a:uFillTx/>
              </a:defRPr>
            </a:lvl4pPr>
            <a:lvl5pPr marL="1828800" indent="0" algn="ctr">
              <a:buNone/>
              <a:defRPr sz="1600">
                <a:uFillTx/>
              </a:defRPr>
            </a:lvl5pPr>
            <a:lvl6pPr marL="2286000" indent="0" algn="ctr">
              <a:buNone/>
              <a:defRPr sz="1600">
                <a:uFillTx/>
              </a:defRPr>
            </a:lvl6pPr>
            <a:lvl7pPr marL="2743200" indent="0" algn="ctr">
              <a:buNone/>
              <a:defRPr sz="1600">
                <a:uFillTx/>
              </a:defRPr>
            </a:lvl7pPr>
            <a:lvl8pPr marL="3200400" indent="0" algn="ctr">
              <a:buNone/>
              <a:defRPr sz="1600">
                <a:uFillTx/>
              </a:defRPr>
            </a:lvl8pPr>
            <a:lvl9pPr marL="3657600" indent="0" algn="ctr">
              <a:buNone/>
              <a:defRPr sz="1600">
                <a:uFillTx/>
              </a:defRPr>
            </a:lvl9pPr>
          </a:lstStyle>
          <a:p>
            <a:r>
              <a:rPr kumimoji="1" lang="ja-JP" altLang="en-US">
                <a:uFillTx/>
              </a:rPr>
              <a:t>マスター サブタイトルの書式設定</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DEF959B9-AA38-45FE-BB59-D590ED23621D}"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DEF959B9-AA38-45FE-BB59-D590ED23621D}"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uFillTx/>
              </a:defRPr>
            </a:lvl1pPr>
          </a:lstStyle>
          <a:p>
            <a:r>
              <a:rPr kumimoji="1" lang="ja-JP" altLang="en-US">
                <a:uFillTx/>
              </a:rPr>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uFillTx/>
              </a:defRPr>
            </a:lvl1pPr>
            <a:lvl2pPr marL="457200" indent="0">
              <a:buNone/>
              <a:defRPr sz="2000">
                <a:solidFill>
                  <a:schemeClr val="tx1">
                    <a:tint val="75000"/>
                  </a:schemeClr>
                </a:solidFill>
                <a:uFillTx/>
              </a:defRPr>
            </a:lvl2pPr>
            <a:lvl3pPr marL="914400" indent="0">
              <a:buNone/>
              <a:defRPr sz="1800">
                <a:solidFill>
                  <a:schemeClr val="tx1">
                    <a:tint val="75000"/>
                  </a:schemeClr>
                </a:solidFill>
                <a:uFillTx/>
              </a:defRPr>
            </a:lvl3pPr>
            <a:lvl4pPr marL="1371600" indent="0">
              <a:buNone/>
              <a:defRPr sz="1600">
                <a:solidFill>
                  <a:schemeClr val="tx1">
                    <a:tint val="75000"/>
                  </a:schemeClr>
                </a:solidFill>
                <a:uFillTx/>
              </a:defRPr>
            </a:lvl4pPr>
            <a:lvl5pPr marL="1828800" indent="0">
              <a:buNone/>
              <a:defRPr sz="1600">
                <a:solidFill>
                  <a:schemeClr val="tx1">
                    <a:tint val="75000"/>
                  </a:schemeClr>
                </a:solidFill>
                <a:uFillTx/>
              </a:defRPr>
            </a:lvl5pPr>
            <a:lvl6pPr marL="2286000" indent="0">
              <a:buNone/>
              <a:defRPr sz="1600">
                <a:solidFill>
                  <a:schemeClr val="tx1">
                    <a:tint val="75000"/>
                  </a:schemeClr>
                </a:solidFill>
                <a:uFillTx/>
              </a:defRPr>
            </a:lvl6pPr>
            <a:lvl7pPr marL="2743200" indent="0">
              <a:buNone/>
              <a:defRPr sz="1600">
                <a:solidFill>
                  <a:schemeClr val="tx1">
                    <a:tint val="75000"/>
                  </a:schemeClr>
                </a:solidFill>
                <a:uFillTx/>
              </a:defRPr>
            </a:lvl7pPr>
            <a:lvl8pPr marL="3200400" indent="0">
              <a:buNone/>
              <a:defRPr sz="1600">
                <a:solidFill>
                  <a:schemeClr val="tx1">
                    <a:tint val="75000"/>
                  </a:schemeClr>
                </a:solidFill>
                <a:uFillTx/>
              </a:defRPr>
            </a:lvl8pPr>
            <a:lvl9pPr marL="3657600" indent="0">
              <a:buNone/>
              <a:defRPr sz="1600">
                <a:solidFill>
                  <a:schemeClr val="tx1">
                    <a:tint val="75000"/>
                  </a:schemeClr>
                </a:solidFill>
                <a:uFillTx/>
              </a:defRPr>
            </a:lvl9pPr>
          </a:lstStyle>
          <a:p>
            <a:pPr lvl="0"/>
            <a:r>
              <a:rPr kumimoji="1" lang="ja-JP" altLang="en-US">
                <a:uFillTx/>
              </a:rPr>
              <a:t>マスター テキストの書式設定</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DEF959B9-AA38-45FE-BB59-D590ED23621D}"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5" name="日付プレースホルダー 4"/>
          <p:cNvSpPr>
            <a:spLocks noGrp="1"/>
          </p:cNvSpPr>
          <p:nvPr>
            <p:ph type="dt" sz="half" idx="10"/>
          </p:nvPr>
        </p:nvSpPr>
        <p:spPr/>
        <p:txBody>
          <a:bodyPr/>
          <a:lstStyle/>
          <a:p>
            <a:endParaRPr lang="ja-JP" altLang="en-US">
              <a:solidFill>
                <a:srgbClr val="000000">
                  <a:tint val="75000"/>
                </a:srgbClr>
              </a:solidFill>
              <a:uFillTx/>
            </a:endParaRPr>
          </a:p>
        </p:txBody>
      </p:sp>
      <p:sp>
        <p:nvSpPr>
          <p:cNvPr id="6" name="フッター プレースホルダー 5"/>
          <p:cNvSpPr>
            <a:spLocks noGrp="1"/>
          </p:cNvSpPr>
          <p:nvPr>
            <p:ph type="ftr" sz="quarter" idx="11"/>
          </p:nvPr>
        </p:nvSpPr>
        <p:spPr/>
        <p:txBody>
          <a:bodyPr/>
          <a:lstStyle/>
          <a:p>
            <a:endParaRPr lang="ja-JP" altLang="en-US">
              <a:solidFill>
                <a:srgbClr val="000000">
                  <a:tint val="75000"/>
                </a:srgbClr>
              </a:solidFill>
              <a:uFillTx/>
            </a:endParaRPr>
          </a:p>
        </p:txBody>
      </p:sp>
      <p:sp>
        <p:nvSpPr>
          <p:cNvPr id="7" name="スライド番号プレースホルダー 6"/>
          <p:cNvSpPr>
            <a:spLocks noGrp="1"/>
          </p:cNvSpPr>
          <p:nvPr>
            <p:ph type="sldNum" sz="quarter" idx="12"/>
          </p:nvPr>
        </p:nvSpPr>
        <p:spPr/>
        <p:txBody>
          <a:bodyPr/>
          <a:lstStyle/>
          <a:p>
            <a:fld id="{DEF959B9-AA38-45FE-BB59-D590ED23621D}"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uFillTx/>
              </a:rPr>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uFillTx/>
              </a:defRPr>
            </a:lvl1pPr>
            <a:lvl2pPr marL="457200" indent="0">
              <a:buNone/>
              <a:defRPr sz="2000" b="1">
                <a:uFillTx/>
              </a:defRPr>
            </a:lvl2pPr>
            <a:lvl3pPr marL="914400" indent="0">
              <a:buNone/>
              <a:defRPr sz="1800" b="1">
                <a:uFillTx/>
              </a:defRPr>
            </a:lvl3pPr>
            <a:lvl4pPr marL="1371600" indent="0">
              <a:buNone/>
              <a:defRPr sz="1600" b="1">
                <a:uFillTx/>
              </a:defRPr>
            </a:lvl4pPr>
            <a:lvl5pPr marL="1828800" indent="0">
              <a:buNone/>
              <a:defRPr sz="1600" b="1">
                <a:uFillTx/>
              </a:defRPr>
            </a:lvl5pPr>
            <a:lvl6pPr marL="2286000" indent="0">
              <a:buNone/>
              <a:defRPr sz="1600" b="1">
                <a:uFillTx/>
              </a:defRPr>
            </a:lvl6pPr>
            <a:lvl7pPr marL="2743200" indent="0">
              <a:buNone/>
              <a:defRPr sz="1600" b="1">
                <a:uFillTx/>
              </a:defRPr>
            </a:lvl7pPr>
            <a:lvl8pPr marL="3200400" indent="0">
              <a:buNone/>
              <a:defRPr sz="1600" b="1">
                <a:uFillTx/>
              </a:defRPr>
            </a:lvl8pPr>
            <a:lvl9pPr marL="3657600" indent="0">
              <a:buNone/>
              <a:defRPr sz="1600" b="1">
                <a:uFillTx/>
              </a:defRPr>
            </a:lvl9pPr>
          </a:lstStyle>
          <a:p>
            <a:pPr lvl="0"/>
            <a:r>
              <a:rPr kumimoji="1" lang="ja-JP" altLang="en-US">
                <a:uFillTx/>
              </a:rPr>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uFillTx/>
              </a:defRPr>
            </a:lvl1pPr>
            <a:lvl2pPr marL="457200" indent="0">
              <a:buNone/>
              <a:defRPr sz="2000" b="1">
                <a:uFillTx/>
              </a:defRPr>
            </a:lvl2pPr>
            <a:lvl3pPr marL="914400" indent="0">
              <a:buNone/>
              <a:defRPr sz="1800" b="1">
                <a:uFillTx/>
              </a:defRPr>
            </a:lvl3pPr>
            <a:lvl4pPr marL="1371600" indent="0">
              <a:buNone/>
              <a:defRPr sz="1600" b="1">
                <a:uFillTx/>
              </a:defRPr>
            </a:lvl4pPr>
            <a:lvl5pPr marL="1828800" indent="0">
              <a:buNone/>
              <a:defRPr sz="1600" b="1">
                <a:uFillTx/>
              </a:defRPr>
            </a:lvl5pPr>
            <a:lvl6pPr marL="2286000" indent="0">
              <a:buNone/>
              <a:defRPr sz="1600" b="1">
                <a:uFillTx/>
              </a:defRPr>
            </a:lvl6pPr>
            <a:lvl7pPr marL="2743200" indent="0">
              <a:buNone/>
              <a:defRPr sz="1600" b="1">
                <a:uFillTx/>
              </a:defRPr>
            </a:lvl7pPr>
            <a:lvl8pPr marL="3200400" indent="0">
              <a:buNone/>
              <a:defRPr sz="1600" b="1">
                <a:uFillTx/>
              </a:defRPr>
            </a:lvl8pPr>
            <a:lvl9pPr marL="3657600" indent="0">
              <a:buNone/>
              <a:defRPr sz="1600" b="1">
                <a:uFillTx/>
              </a:defRPr>
            </a:lvl9pPr>
          </a:lstStyle>
          <a:p>
            <a:pPr lvl="0"/>
            <a:r>
              <a:rPr kumimoji="1" lang="ja-JP" altLang="en-US">
                <a:uFillTx/>
              </a:rPr>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7" name="日付プレースホルダー 6"/>
          <p:cNvSpPr>
            <a:spLocks noGrp="1"/>
          </p:cNvSpPr>
          <p:nvPr>
            <p:ph type="dt" sz="half" idx="10"/>
          </p:nvPr>
        </p:nvSpPr>
        <p:spPr/>
        <p:txBody>
          <a:bodyPr/>
          <a:lstStyle/>
          <a:p>
            <a:endParaRPr lang="ja-JP" altLang="en-US">
              <a:solidFill>
                <a:srgbClr val="000000">
                  <a:tint val="75000"/>
                </a:srgbClr>
              </a:solidFill>
              <a:uFillTx/>
            </a:endParaRPr>
          </a:p>
        </p:txBody>
      </p:sp>
      <p:sp>
        <p:nvSpPr>
          <p:cNvPr id="8" name="フッター プレースホルダー 7"/>
          <p:cNvSpPr>
            <a:spLocks noGrp="1"/>
          </p:cNvSpPr>
          <p:nvPr>
            <p:ph type="ftr" sz="quarter" idx="11"/>
          </p:nvPr>
        </p:nvSpPr>
        <p:spPr/>
        <p:txBody>
          <a:bodyPr/>
          <a:lstStyle/>
          <a:p>
            <a:endParaRPr lang="ja-JP" altLang="en-US">
              <a:solidFill>
                <a:srgbClr val="000000">
                  <a:tint val="75000"/>
                </a:srgbClr>
              </a:solidFill>
              <a:uFillTx/>
            </a:endParaRPr>
          </a:p>
        </p:txBody>
      </p:sp>
      <p:sp>
        <p:nvSpPr>
          <p:cNvPr id="9" name="スライド番号プレースホルダー 8"/>
          <p:cNvSpPr>
            <a:spLocks noGrp="1"/>
          </p:cNvSpPr>
          <p:nvPr>
            <p:ph type="sldNum" sz="quarter" idx="12"/>
          </p:nvPr>
        </p:nvSpPr>
        <p:spPr/>
        <p:txBody>
          <a:bodyPr/>
          <a:lstStyle/>
          <a:p>
            <a:fld id="{DEF959B9-AA38-45FE-BB59-D590ED23621D}"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uFillTx/>
              </a:defRPr>
            </a:lvl1pPr>
          </a:lstStyle>
          <a:p>
            <a:r>
              <a:rPr kumimoji="1" lang="ja-JP" altLang="en-US">
                <a:uFillTx/>
              </a:rPr>
              <a:t>マスター タイトルの書式設定</a:t>
            </a:r>
          </a:p>
        </p:txBody>
      </p:sp>
      <p:sp>
        <p:nvSpPr>
          <p:cNvPr id="3" name="図プレースホルダー 2"/>
          <p:cNvSpPr>
            <a:spLocks noGrp="1"/>
          </p:cNvSpPr>
          <p:nvPr>
            <p:ph type="pic" idx="1"/>
          </p:nvPr>
        </p:nvSpPr>
        <p:spPr>
          <a:xfrm>
            <a:off x="5183188" y="987477"/>
            <a:ext cx="6172200" cy="4873625"/>
          </a:xfrm>
        </p:spPr>
        <p:txBody>
          <a:bodyPr/>
          <a:lstStyle>
            <a:lvl1pPr marL="0" indent="0">
              <a:buNone/>
              <a:defRPr sz="3200">
                <a:uFillTx/>
              </a:defRPr>
            </a:lvl1pPr>
            <a:lvl2pPr marL="456735" indent="0">
              <a:buNone/>
              <a:defRPr sz="2800">
                <a:uFillTx/>
              </a:defRPr>
            </a:lvl2pPr>
            <a:lvl3pPr marL="913516" indent="0">
              <a:buNone/>
              <a:defRPr sz="2400">
                <a:uFillTx/>
              </a:defRPr>
            </a:lvl3pPr>
            <a:lvl4pPr marL="1370274" indent="0">
              <a:buNone/>
              <a:defRPr sz="2000">
                <a:uFillTx/>
              </a:defRPr>
            </a:lvl4pPr>
            <a:lvl5pPr marL="1827032" indent="0">
              <a:buNone/>
              <a:defRPr sz="2000">
                <a:uFillTx/>
              </a:defRPr>
            </a:lvl5pPr>
            <a:lvl6pPr marL="2283814" indent="0">
              <a:buNone/>
              <a:defRPr sz="2000">
                <a:uFillTx/>
              </a:defRPr>
            </a:lvl6pPr>
            <a:lvl7pPr marL="2740546" indent="0">
              <a:buNone/>
              <a:defRPr sz="2000">
                <a:uFillTx/>
              </a:defRPr>
            </a:lvl7pPr>
            <a:lvl8pPr marL="3197280" indent="0">
              <a:buNone/>
              <a:defRPr sz="2000">
                <a:uFillTx/>
              </a:defRPr>
            </a:lvl8pPr>
            <a:lvl9pPr marL="3654015" indent="0">
              <a:buNone/>
              <a:defRPr sz="2000">
                <a:uFillTx/>
              </a:defRPr>
            </a:lvl9pPr>
          </a:lstStyle>
          <a:p>
            <a:endParaRPr kumimoji="1" lang="ja-JP" altLang="en-US">
              <a:uFillTx/>
            </a:endParaRPr>
          </a:p>
        </p:txBody>
      </p:sp>
      <p:sp>
        <p:nvSpPr>
          <p:cNvPr id="4" name="テキスト プレースホルダー 3"/>
          <p:cNvSpPr>
            <a:spLocks noGrp="1"/>
          </p:cNvSpPr>
          <p:nvPr>
            <p:ph type="body" sz="half" idx="2"/>
          </p:nvPr>
        </p:nvSpPr>
        <p:spPr>
          <a:xfrm>
            <a:off x="839788" y="2057403"/>
            <a:ext cx="3932237" cy="3811588"/>
          </a:xfrm>
        </p:spPr>
        <p:txBody>
          <a:bodyPr/>
          <a:lstStyle>
            <a:lvl1pPr marL="0" indent="0">
              <a:buNone/>
              <a:defRPr sz="1600">
                <a:uFillTx/>
              </a:defRPr>
            </a:lvl1pPr>
            <a:lvl2pPr marL="456735" indent="0">
              <a:buNone/>
              <a:defRPr sz="1500">
                <a:uFillTx/>
              </a:defRPr>
            </a:lvl2pPr>
            <a:lvl3pPr marL="913516" indent="0">
              <a:buNone/>
              <a:defRPr sz="1200">
                <a:uFillTx/>
              </a:defRPr>
            </a:lvl3pPr>
            <a:lvl4pPr marL="1370274" indent="0">
              <a:buNone/>
              <a:defRPr sz="1100">
                <a:uFillTx/>
              </a:defRPr>
            </a:lvl4pPr>
            <a:lvl5pPr marL="1827032" indent="0">
              <a:buNone/>
              <a:defRPr sz="1100">
                <a:uFillTx/>
              </a:defRPr>
            </a:lvl5pPr>
            <a:lvl6pPr marL="2283814" indent="0">
              <a:buNone/>
              <a:defRPr sz="1100">
                <a:uFillTx/>
              </a:defRPr>
            </a:lvl6pPr>
            <a:lvl7pPr marL="2740546" indent="0">
              <a:buNone/>
              <a:defRPr sz="1100">
                <a:uFillTx/>
              </a:defRPr>
            </a:lvl7pPr>
            <a:lvl8pPr marL="3197280" indent="0">
              <a:buNone/>
              <a:defRPr sz="1100">
                <a:uFillTx/>
              </a:defRPr>
            </a:lvl8pPr>
            <a:lvl9pPr marL="3654015" indent="0">
              <a:buNone/>
              <a:defRPr sz="1100">
                <a:uFillTx/>
              </a:defRPr>
            </a:lvl9pPr>
          </a:lstStyle>
          <a:p>
            <a:pPr lvl="0"/>
            <a:r>
              <a:rPr kumimoji="1" lang="ja-JP" altLang="en-US">
                <a:uFillTx/>
              </a:rPr>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uFillTx/>
            </a:endParaRPr>
          </a:p>
        </p:txBody>
      </p:sp>
      <p:sp>
        <p:nvSpPr>
          <p:cNvPr id="6" name="フッター プレースホルダー 5"/>
          <p:cNvSpPr>
            <a:spLocks noGrp="1"/>
          </p:cNvSpPr>
          <p:nvPr>
            <p:ph type="ftr" sz="quarter" idx="11"/>
          </p:nvPr>
        </p:nvSpPr>
        <p:spPr/>
        <p:txBody>
          <a:bodyPr/>
          <a:lstStyle/>
          <a:p>
            <a:endParaRPr kumimoji="1" lang="ja-JP" altLang="en-US">
              <a:uFillTx/>
            </a:endParaRPr>
          </a:p>
        </p:txBody>
      </p:sp>
      <p:sp>
        <p:nvSpPr>
          <p:cNvPr id="7" name="スライド番号プレースホルダー 6"/>
          <p:cNvSpPr>
            <a:spLocks noGrp="1"/>
          </p:cNvSpPr>
          <p:nvPr>
            <p:ph type="sldNum" sz="quarter" idx="12"/>
          </p:nvPr>
        </p:nvSpPr>
        <p:spPr/>
        <p:txBody>
          <a:bodyPr/>
          <a:lstStyle/>
          <a:p>
            <a:fld id="{E5CB4100-3711-46EF-ADEE-C55C0E50F573}" type="slidenum">
              <a:rPr kumimoji="1" lang="ja-JP" altLang="en-US" smtClean="0">
                <a:uFillTx/>
              </a:rPr>
              <a:t>‹#›</a:t>
            </a:fld>
            <a:endParaRPr kumimoji="1" lang="ja-JP" altLang="en-US">
              <a:uFillTx/>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日付プレースホルダー 2"/>
          <p:cNvSpPr>
            <a:spLocks noGrp="1"/>
          </p:cNvSpPr>
          <p:nvPr>
            <p:ph type="dt" sz="half" idx="10"/>
          </p:nvPr>
        </p:nvSpPr>
        <p:spPr/>
        <p:txBody>
          <a:bodyPr/>
          <a:lstStyle/>
          <a:p>
            <a:endParaRPr lang="ja-JP" altLang="en-US">
              <a:solidFill>
                <a:srgbClr val="000000">
                  <a:tint val="75000"/>
                </a:srgbClr>
              </a:solidFill>
              <a:uFillTx/>
            </a:endParaRPr>
          </a:p>
        </p:txBody>
      </p:sp>
      <p:sp>
        <p:nvSpPr>
          <p:cNvPr id="4" name="フッター プレースホルダー 3"/>
          <p:cNvSpPr>
            <a:spLocks noGrp="1"/>
          </p:cNvSpPr>
          <p:nvPr>
            <p:ph type="ftr" sz="quarter" idx="11"/>
          </p:nvPr>
        </p:nvSpPr>
        <p:spPr/>
        <p:txBody>
          <a:bodyPr/>
          <a:lstStyle/>
          <a:p>
            <a:endParaRPr lang="ja-JP" altLang="en-US">
              <a:solidFill>
                <a:srgbClr val="000000">
                  <a:tint val="75000"/>
                </a:srgbClr>
              </a:solidFill>
              <a:uFillTx/>
            </a:endParaRPr>
          </a:p>
        </p:txBody>
      </p:sp>
      <p:sp>
        <p:nvSpPr>
          <p:cNvPr id="5" name="スライド番号プレースホルダー 4"/>
          <p:cNvSpPr>
            <a:spLocks noGrp="1"/>
          </p:cNvSpPr>
          <p:nvPr>
            <p:ph type="sldNum" sz="quarter" idx="12"/>
          </p:nvPr>
        </p:nvSpPr>
        <p:spPr/>
        <p:txBody>
          <a:bodyPr/>
          <a:lstStyle/>
          <a:p>
            <a:fld id="{DEF959B9-AA38-45FE-BB59-D590ED23621D}"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lang="ja-JP" altLang="en-US">
              <a:solidFill>
                <a:srgbClr val="000000">
                  <a:tint val="75000"/>
                </a:srgbClr>
              </a:solidFill>
              <a:uFillTx/>
            </a:endParaRPr>
          </a:p>
        </p:txBody>
      </p:sp>
      <p:sp>
        <p:nvSpPr>
          <p:cNvPr id="3" name="フッター プレースホルダー 2"/>
          <p:cNvSpPr>
            <a:spLocks noGrp="1"/>
          </p:cNvSpPr>
          <p:nvPr>
            <p:ph type="ftr" sz="quarter" idx="11"/>
          </p:nvPr>
        </p:nvSpPr>
        <p:spPr/>
        <p:txBody>
          <a:bodyPr/>
          <a:lstStyle/>
          <a:p>
            <a:endParaRPr lang="ja-JP" altLang="en-US">
              <a:solidFill>
                <a:srgbClr val="000000">
                  <a:tint val="75000"/>
                </a:srgbClr>
              </a:solidFill>
              <a:uFillTx/>
            </a:endParaRPr>
          </a:p>
        </p:txBody>
      </p:sp>
      <p:sp>
        <p:nvSpPr>
          <p:cNvPr id="4" name="スライド番号プレースホルダー 3"/>
          <p:cNvSpPr>
            <a:spLocks noGrp="1"/>
          </p:cNvSpPr>
          <p:nvPr>
            <p:ph type="sldNum" sz="quarter" idx="12"/>
          </p:nvPr>
        </p:nvSpPr>
        <p:spPr/>
        <p:txBody>
          <a:bodyPr/>
          <a:lstStyle/>
          <a:p>
            <a:fld id="{DEF959B9-AA38-45FE-BB59-D590ED23621D}"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uFillTx/>
              </a:defRPr>
            </a:lvl1pPr>
          </a:lstStyle>
          <a:p>
            <a:r>
              <a:rPr kumimoji="1" lang="ja-JP" altLang="en-US">
                <a:uFillTx/>
              </a:rPr>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uFillTx/>
              </a:defRPr>
            </a:lvl1pPr>
            <a:lvl2pPr>
              <a:defRPr sz="2800">
                <a:uFillTx/>
              </a:defRPr>
            </a:lvl2pPr>
            <a:lvl3pPr>
              <a:defRPr sz="2400">
                <a:uFillTx/>
              </a:defRPr>
            </a:lvl3pPr>
            <a:lvl4pPr>
              <a:defRPr sz="2000">
                <a:uFillTx/>
              </a:defRPr>
            </a:lvl4pPr>
            <a:lvl5pPr>
              <a:defRPr sz="2000">
                <a:uFillTx/>
              </a:defRPr>
            </a:lvl5pPr>
            <a:lvl6pPr>
              <a:defRPr sz="2000">
                <a:uFillTx/>
              </a:defRPr>
            </a:lvl6pPr>
            <a:lvl7pPr>
              <a:defRPr sz="2000">
                <a:uFillTx/>
              </a:defRPr>
            </a:lvl7pPr>
            <a:lvl8pPr>
              <a:defRPr sz="2000">
                <a:uFillTx/>
              </a:defRPr>
            </a:lvl8pPr>
            <a:lvl9pPr>
              <a:defRPr sz="2000">
                <a:uFillTx/>
              </a:defRPr>
            </a:lvl9p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uFillTx/>
              </a:defRPr>
            </a:lvl1pPr>
            <a:lvl2pPr marL="457200" indent="0">
              <a:buNone/>
              <a:defRPr sz="1400">
                <a:uFillTx/>
              </a:defRPr>
            </a:lvl2pPr>
            <a:lvl3pPr marL="914400" indent="0">
              <a:buNone/>
              <a:defRPr sz="1200">
                <a:uFillTx/>
              </a:defRPr>
            </a:lvl3pPr>
            <a:lvl4pPr marL="1371600" indent="0">
              <a:buNone/>
              <a:defRPr sz="1000">
                <a:uFillTx/>
              </a:defRPr>
            </a:lvl4pPr>
            <a:lvl5pPr marL="1828800" indent="0">
              <a:buNone/>
              <a:defRPr sz="1000">
                <a:uFillTx/>
              </a:defRPr>
            </a:lvl5pPr>
            <a:lvl6pPr marL="2286000" indent="0">
              <a:buNone/>
              <a:defRPr sz="1000">
                <a:uFillTx/>
              </a:defRPr>
            </a:lvl6pPr>
            <a:lvl7pPr marL="2743200" indent="0">
              <a:buNone/>
              <a:defRPr sz="1000">
                <a:uFillTx/>
              </a:defRPr>
            </a:lvl7pPr>
            <a:lvl8pPr marL="3200400" indent="0">
              <a:buNone/>
              <a:defRPr sz="1000">
                <a:uFillTx/>
              </a:defRPr>
            </a:lvl8pPr>
            <a:lvl9pPr marL="3657600" indent="0">
              <a:buNone/>
              <a:defRPr sz="1000">
                <a:uFillTx/>
              </a:defRPr>
            </a:lvl9pPr>
          </a:lstStyle>
          <a:p>
            <a:pPr lvl="0"/>
            <a:r>
              <a:rPr kumimoji="1" lang="ja-JP" altLang="en-US">
                <a:uFillTx/>
              </a:rPr>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srgbClr val="000000">
                  <a:tint val="75000"/>
                </a:srgbClr>
              </a:solidFill>
              <a:uFillTx/>
            </a:endParaRPr>
          </a:p>
        </p:txBody>
      </p:sp>
      <p:sp>
        <p:nvSpPr>
          <p:cNvPr id="6" name="フッター プレースホルダー 5"/>
          <p:cNvSpPr>
            <a:spLocks noGrp="1"/>
          </p:cNvSpPr>
          <p:nvPr>
            <p:ph type="ftr" sz="quarter" idx="11"/>
          </p:nvPr>
        </p:nvSpPr>
        <p:spPr/>
        <p:txBody>
          <a:bodyPr/>
          <a:lstStyle/>
          <a:p>
            <a:endParaRPr lang="ja-JP" altLang="en-US">
              <a:solidFill>
                <a:srgbClr val="000000">
                  <a:tint val="75000"/>
                </a:srgbClr>
              </a:solidFill>
              <a:uFillTx/>
            </a:endParaRPr>
          </a:p>
        </p:txBody>
      </p:sp>
      <p:sp>
        <p:nvSpPr>
          <p:cNvPr id="7" name="スライド番号プレースホルダー 6"/>
          <p:cNvSpPr>
            <a:spLocks noGrp="1"/>
          </p:cNvSpPr>
          <p:nvPr>
            <p:ph type="sldNum" sz="quarter" idx="12"/>
          </p:nvPr>
        </p:nvSpPr>
        <p:spPr/>
        <p:txBody>
          <a:bodyPr/>
          <a:lstStyle/>
          <a:p>
            <a:fld id="{DEF959B9-AA38-45FE-BB59-D590ED23621D}"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uFillTx/>
              </a:defRPr>
            </a:lvl1pPr>
          </a:lstStyle>
          <a:p>
            <a:r>
              <a:rPr kumimoji="1" lang="ja-JP" altLang="en-US">
                <a:uFillTx/>
              </a:rPr>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uFillTx/>
              </a:defRPr>
            </a:lvl1pPr>
            <a:lvl2pPr marL="457200" indent="0">
              <a:buNone/>
              <a:defRPr sz="2800">
                <a:uFillTx/>
              </a:defRPr>
            </a:lvl2pPr>
            <a:lvl3pPr marL="914400" indent="0">
              <a:buNone/>
              <a:defRPr sz="2400">
                <a:uFillTx/>
              </a:defRPr>
            </a:lvl3pPr>
            <a:lvl4pPr marL="1371600" indent="0">
              <a:buNone/>
              <a:defRPr sz="2000">
                <a:uFillTx/>
              </a:defRPr>
            </a:lvl4pPr>
            <a:lvl5pPr marL="1828800" indent="0">
              <a:buNone/>
              <a:defRPr sz="2000">
                <a:uFillTx/>
              </a:defRPr>
            </a:lvl5pPr>
            <a:lvl6pPr marL="2286000" indent="0">
              <a:buNone/>
              <a:defRPr sz="2000">
                <a:uFillTx/>
              </a:defRPr>
            </a:lvl6pPr>
            <a:lvl7pPr marL="2743200" indent="0">
              <a:buNone/>
              <a:defRPr sz="2000">
                <a:uFillTx/>
              </a:defRPr>
            </a:lvl7pPr>
            <a:lvl8pPr marL="3200400" indent="0">
              <a:buNone/>
              <a:defRPr sz="2000">
                <a:uFillTx/>
              </a:defRPr>
            </a:lvl8pPr>
            <a:lvl9pPr marL="3657600" indent="0">
              <a:buNone/>
              <a:defRPr sz="2000">
                <a:uFillTx/>
              </a:defRPr>
            </a:lvl9pPr>
          </a:lstStyle>
          <a:p>
            <a:endParaRPr kumimoji="1" lang="ja-JP" altLang="en-US">
              <a:uFillTx/>
            </a:endParaRP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uFillTx/>
              </a:defRPr>
            </a:lvl1pPr>
            <a:lvl2pPr marL="457200" indent="0">
              <a:buNone/>
              <a:defRPr sz="1400">
                <a:uFillTx/>
              </a:defRPr>
            </a:lvl2pPr>
            <a:lvl3pPr marL="914400" indent="0">
              <a:buNone/>
              <a:defRPr sz="1200">
                <a:uFillTx/>
              </a:defRPr>
            </a:lvl3pPr>
            <a:lvl4pPr marL="1371600" indent="0">
              <a:buNone/>
              <a:defRPr sz="1000">
                <a:uFillTx/>
              </a:defRPr>
            </a:lvl4pPr>
            <a:lvl5pPr marL="1828800" indent="0">
              <a:buNone/>
              <a:defRPr sz="1000">
                <a:uFillTx/>
              </a:defRPr>
            </a:lvl5pPr>
            <a:lvl6pPr marL="2286000" indent="0">
              <a:buNone/>
              <a:defRPr sz="1000">
                <a:uFillTx/>
              </a:defRPr>
            </a:lvl6pPr>
            <a:lvl7pPr marL="2743200" indent="0">
              <a:buNone/>
              <a:defRPr sz="1000">
                <a:uFillTx/>
              </a:defRPr>
            </a:lvl7pPr>
            <a:lvl8pPr marL="3200400" indent="0">
              <a:buNone/>
              <a:defRPr sz="1000">
                <a:uFillTx/>
              </a:defRPr>
            </a:lvl8pPr>
            <a:lvl9pPr marL="3657600" indent="0">
              <a:buNone/>
              <a:defRPr sz="1000">
                <a:uFillTx/>
              </a:defRPr>
            </a:lvl9pPr>
          </a:lstStyle>
          <a:p>
            <a:pPr lvl="0"/>
            <a:r>
              <a:rPr kumimoji="1" lang="ja-JP" altLang="en-US">
                <a:uFillTx/>
              </a:rPr>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srgbClr val="000000">
                  <a:tint val="75000"/>
                </a:srgbClr>
              </a:solidFill>
              <a:uFillTx/>
            </a:endParaRPr>
          </a:p>
        </p:txBody>
      </p:sp>
      <p:sp>
        <p:nvSpPr>
          <p:cNvPr id="6" name="フッター プレースホルダー 5"/>
          <p:cNvSpPr>
            <a:spLocks noGrp="1"/>
          </p:cNvSpPr>
          <p:nvPr>
            <p:ph type="ftr" sz="quarter" idx="11"/>
          </p:nvPr>
        </p:nvSpPr>
        <p:spPr/>
        <p:txBody>
          <a:bodyPr/>
          <a:lstStyle/>
          <a:p>
            <a:endParaRPr lang="ja-JP" altLang="en-US">
              <a:solidFill>
                <a:srgbClr val="000000">
                  <a:tint val="75000"/>
                </a:srgbClr>
              </a:solidFill>
              <a:uFillTx/>
            </a:endParaRPr>
          </a:p>
        </p:txBody>
      </p:sp>
      <p:sp>
        <p:nvSpPr>
          <p:cNvPr id="7" name="スライド番号プレースホルダー 6"/>
          <p:cNvSpPr>
            <a:spLocks noGrp="1"/>
          </p:cNvSpPr>
          <p:nvPr>
            <p:ph type="sldNum" sz="quarter" idx="12"/>
          </p:nvPr>
        </p:nvSpPr>
        <p:spPr/>
        <p:txBody>
          <a:bodyPr/>
          <a:lstStyle/>
          <a:p>
            <a:fld id="{DEF959B9-AA38-45FE-BB59-D590ED23621D}"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DEF959B9-AA38-45FE-BB59-D590ED23621D}"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 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uFillTx/>
              </a:rPr>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DEF959B9-AA38-45FE-BB59-D590ED23621D}"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uFillTx/>
              </a:defRPr>
            </a:lvl1pPr>
          </a:lstStyle>
          <a:p>
            <a:r>
              <a:rPr kumimoji="1" lang="ja-JP" altLang="en-US">
                <a:uFillTx/>
              </a:rPr>
              <a:t>マスター タイトルの書式設定</a:t>
            </a:r>
          </a:p>
        </p:txBody>
      </p:sp>
      <p:sp>
        <p:nvSpPr>
          <p:cNvPr id="3" name="字幕 2"/>
          <p:cNvSpPr>
            <a:spLocks noGrp="1"/>
          </p:cNvSpPr>
          <p:nvPr>
            <p:ph type="subTitle" idx="1"/>
          </p:nvPr>
        </p:nvSpPr>
        <p:spPr>
          <a:xfrm>
            <a:off x="1524000" y="3602037"/>
            <a:ext cx="9144000" cy="1655763"/>
          </a:xfrm>
        </p:spPr>
        <p:txBody>
          <a:bodyPr/>
          <a:lstStyle>
            <a:lvl1pPr marL="0" indent="0" algn="ctr">
              <a:buNone/>
              <a:defRPr sz="2400">
                <a:uFillTx/>
              </a:defRPr>
            </a:lvl1pPr>
            <a:lvl2pPr marL="456735" indent="0" algn="ctr">
              <a:buNone/>
              <a:defRPr sz="2000">
                <a:uFillTx/>
              </a:defRPr>
            </a:lvl2pPr>
            <a:lvl3pPr marL="913516" indent="0" algn="ctr">
              <a:buNone/>
              <a:defRPr sz="1900">
                <a:uFillTx/>
              </a:defRPr>
            </a:lvl3pPr>
            <a:lvl4pPr marL="1370274" indent="0" algn="ctr">
              <a:buNone/>
              <a:defRPr sz="1600">
                <a:uFillTx/>
              </a:defRPr>
            </a:lvl4pPr>
            <a:lvl5pPr marL="1827032" indent="0" algn="ctr">
              <a:buNone/>
              <a:defRPr sz="1600">
                <a:uFillTx/>
              </a:defRPr>
            </a:lvl5pPr>
            <a:lvl6pPr marL="2283814" indent="0" algn="ctr">
              <a:buNone/>
              <a:defRPr sz="1600">
                <a:uFillTx/>
              </a:defRPr>
            </a:lvl6pPr>
            <a:lvl7pPr marL="2740546" indent="0" algn="ctr">
              <a:buNone/>
              <a:defRPr sz="1600">
                <a:uFillTx/>
              </a:defRPr>
            </a:lvl7pPr>
            <a:lvl8pPr marL="3197280" indent="0" algn="ctr">
              <a:buNone/>
              <a:defRPr sz="1600">
                <a:uFillTx/>
              </a:defRPr>
            </a:lvl8pPr>
            <a:lvl9pPr marL="3654015" indent="0" algn="ctr">
              <a:buNone/>
              <a:defRPr sz="1600">
                <a:uFillTx/>
              </a:defRPr>
            </a:lvl9pPr>
          </a:lstStyle>
          <a:p>
            <a:r>
              <a:rPr kumimoji="1" lang="ja-JP" altLang="en-US">
                <a:uFillTx/>
              </a:rPr>
              <a:t>マスター サブタイトルの書式設定</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1" y="1709790"/>
            <a:ext cx="10515600" cy="2852737"/>
          </a:xfrm>
        </p:spPr>
        <p:txBody>
          <a:bodyPr anchor="b"/>
          <a:lstStyle>
            <a:lvl1pPr>
              <a:defRPr sz="6000">
                <a:uFillTx/>
              </a:defRPr>
            </a:lvl1pPr>
          </a:lstStyle>
          <a:p>
            <a:r>
              <a:rPr kumimoji="1" lang="ja-JP" altLang="en-US">
                <a:uFillTx/>
              </a:rPr>
              <a:t>マスター タイトルの書式設定</a:t>
            </a:r>
          </a:p>
        </p:txBody>
      </p:sp>
      <p:sp>
        <p:nvSpPr>
          <p:cNvPr id="3" name="テキスト プレースホルダー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uFillTx/>
              </a:defRPr>
            </a:lvl1pPr>
            <a:lvl2pPr marL="456735" indent="0">
              <a:buNone/>
              <a:defRPr sz="2000">
                <a:solidFill>
                  <a:schemeClr val="tx1">
                    <a:tint val="75000"/>
                  </a:schemeClr>
                </a:solidFill>
                <a:uFillTx/>
              </a:defRPr>
            </a:lvl2pPr>
            <a:lvl3pPr marL="913516" indent="0">
              <a:buNone/>
              <a:defRPr sz="1900">
                <a:solidFill>
                  <a:schemeClr val="tx1">
                    <a:tint val="75000"/>
                  </a:schemeClr>
                </a:solidFill>
                <a:uFillTx/>
              </a:defRPr>
            </a:lvl3pPr>
            <a:lvl4pPr marL="1370274" indent="0">
              <a:buNone/>
              <a:defRPr sz="1600">
                <a:solidFill>
                  <a:schemeClr val="tx1">
                    <a:tint val="75000"/>
                  </a:schemeClr>
                </a:solidFill>
                <a:uFillTx/>
              </a:defRPr>
            </a:lvl4pPr>
            <a:lvl5pPr marL="1827032" indent="0">
              <a:buNone/>
              <a:defRPr sz="1600">
                <a:solidFill>
                  <a:schemeClr val="tx1">
                    <a:tint val="75000"/>
                  </a:schemeClr>
                </a:solidFill>
                <a:uFillTx/>
              </a:defRPr>
            </a:lvl5pPr>
            <a:lvl6pPr marL="2283814" indent="0">
              <a:buNone/>
              <a:defRPr sz="1600">
                <a:solidFill>
                  <a:schemeClr val="tx1">
                    <a:tint val="75000"/>
                  </a:schemeClr>
                </a:solidFill>
                <a:uFillTx/>
              </a:defRPr>
            </a:lvl6pPr>
            <a:lvl7pPr marL="2740546" indent="0">
              <a:buNone/>
              <a:defRPr sz="1600">
                <a:solidFill>
                  <a:schemeClr val="tx1">
                    <a:tint val="75000"/>
                  </a:schemeClr>
                </a:solidFill>
                <a:uFillTx/>
              </a:defRPr>
            </a:lvl7pPr>
            <a:lvl8pPr marL="3197280" indent="0">
              <a:buNone/>
              <a:defRPr sz="1600">
                <a:solidFill>
                  <a:schemeClr val="tx1">
                    <a:tint val="75000"/>
                  </a:schemeClr>
                </a:solidFill>
                <a:uFillTx/>
              </a:defRPr>
            </a:lvl8pPr>
            <a:lvl9pPr marL="3654015" indent="0">
              <a:buNone/>
              <a:defRPr sz="1600">
                <a:solidFill>
                  <a:schemeClr val="tx1">
                    <a:tint val="75000"/>
                  </a:schemeClr>
                </a:solidFill>
                <a:uFillTx/>
              </a:defRPr>
            </a:lvl9pPr>
          </a:lstStyle>
          <a:p>
            <a:pPr lvl="0"/>
            <a:r>
              <a:rPr kumimoji="1" lang="ja-JP" altLang="en-US">
                <a:uFillTx/>
              </a:rPr>
              <a:t>マスター テキストの書式設定</a:t>
            </a:r>
          </a:p>
        </p:txBody>
      </p:sp>
      <p:sp>
        <p:nvSpPr>
          <p:cNvPr id="4" name="日付プレースホルダー 3"/>
          <p:cNvSpPr>
            <a:spLocks noGrp="1"/>
          </p:cNvSpPr>
          <p:nvPr>
            <p:ph type="dt" sz="half" idx="10"/>
          </p:nvPr>
        </p:nvSpPr>
        <p:spPr/>
        <p:txBody>
          <a:body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11"/>
          </p:nvPr>
        </p:nvSpPr>
        <p:spPr/>
        <p:txBody>
          <a:body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uFillTx/>
              </a:rPr>
              <a:t>マスター タイトルの書式設定</a:t>
            </a:r>
          </a:p>
        </p:txBody>
      </p:sp>
      <p:sp>
        <p:nvSpPr>
          <p:cNvPr id="3" name="コンテンツ プレースホルダー 2"/>
          <p:cNvSpPr>
            <a:spLocks noGrp="1"/>
          </p:cNvSpPr>
          <p:nvPr>
            <p:ph sz="half" idx="1"/>
          </p:nvPr>
        </p:nvSpPr>
        <p:spPr>
          <a:xfrm>
            <a:off x="838200" y="1825625"/>
            <a:ext cx="5181600" cy="4351339"/>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コンテンツ プレースホルダー 3"/>
          <p:cNvSpPr>
            <a:spLocks noGrp="1"/>
          </p:cNvSpPr>
          <p:nvPr>
            <p:ph sz="half" idx="2"/>
          </p:nvPr>
        </p:nvSpPr>
        <p:spPr>
          <a:xfrm>
            <a:off x="6172200" y="1825625"/>
            <a:ext cx="5181600" cy="4351339"/>
          </a:xfrm>
        </p:spPr>
        <p:txBody>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5" name="日付プレースホルダー 4"/>
          <p:cNvSpPr>
            <a:spLocks noGrp="1"/>
          </p:cNvSpPr>
          <p:nvPr>
            <p:ph type="dt" sz="half" idx="10"/>
          </p:nvPr>
        </p:nvSpPr>
        <p:spPr/>
        <p:txBody>
          <a:bodyPr/>
          <a:lstStyle/>
          <a:p>
            <a:endParaRPr lang="ja-JP" altLang="en-US">
              <a:solidFill>
                <a:srgbClr val="000000">
                  <a:tint val="75000"/>
                </a:srgbClr>
              </a:solidFill>
              <a:uFillTx/>
            </a:endParaRPr>
          </a:p>
        </p:txBody>
      </p:sp>
      <p:sp>
        <p:nvSpPr>
          <p:cNvPr id="6" name="フッター プレースホルダー 5"/>
          <p:cNvSpPr>
            <a:spLocks noGrp="1"/>
          </p:cNvSpPr>
          <p:nvPr>
            <p:ph type="ftr" sz="quarter" idx="11"/>
          </p:nvPr>
        </p:nvSpPr>
        <p:spPr/>
        <p:txBody>
          <a:bodyPr/>
          <a:lstStyle/>
          <a:p>
            <a:endParaRPr lang="ja-JP" altLang="en-US">
              <a:solidFill>
                <a:srgbClr val="000000">
                  <a:tint val="75000"/>
                </a:srgbClr>
              </a:solidFill>
              <a:uFillTx/>
            </a:endParaRPr>
          </a:p>
        </p:txBody>
      </p:sp>
      <p:sp>
        <p:nvSpPr>
          <p:cNvPr id="7" name="スライド番号プレースホルダー 6"/>
          <p:cNvSpPr>
            <a:spLocks noGrp="1"/>
          </p:cNvSpPr>
          <p:nvPr>
            <p:ph type="sldNum" sz="quarter" idx="12"/>
          </p:nvPr>
        </p:nvSpPr>
        <p:spPr/>
        <p:txBody>
          <a:body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theme" Target="../theme/theme5.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theme" Target="../theme/theme6.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slideLayout" Target="../slideLayouts/slideLayout73.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1.xml"/><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theme" Target="../theme/theme7.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2.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theme" Target="../theme/theme8.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3.xml"/><Relationship Id="rId13" Type="http://schemas.openxmlformats.org/officeDocument/2006/relationships/slideLayout" Target="../slideLayouts/slideLayout108.xml"/><Relationship Id="rId3" Type="http://schemas.openxmlformats.org/officeDocument/2006/relationships/slideLayout" Target="../slideLayouts/slideLayout98.xml"/><Relationship Id="rId7" Type="http://schemas.openxmlformats.org/officeDocument/2006/relationships/slideLayout" Target="../slideLayouts/slideLayout102.xml"/><Relationship Id="rId12" Type="http://schemas.openxmlformats.org/officeDocument/2006/relationships/slideLayout" Target="../slideLayouts/slideLayout107.xml"/><Relationship Id="rId2" Type="http://schemas.openxmlformats.org/officeDocument/2006/relationships/slideLayout" Target="../slideLayouts/slideLayout97.xml"/><Relationship Id="rId1" Type="http://schemas.openxmlformats.org/officeDocument/2006/relationships/slideLayout" Target="../slideLayouts/slideLayout96.xml"/><Relationship Id="rId6" Type="http://schemas.openxmlformats.org/officeDocument/2006/relationships/slideLayout" Target="../slideLayouts/slideLayout101.xml"/><Relationship Id="rId11" Type="http://schemas.openxmlformats.org/officeDocument/2006/relationships/slideLayout" Target="../slideLayouts/slideLayout106.xml"/><Relationship Id="rId5" Type="http://schemas.openxmlformats.org/officeDocument/2006/relationships/slideLayout" Target="../slideLayouts/slideLayout100.xml"/><Relationship Id="rId10" Type="http://schemas.openxmlformats.org/officeDocument/2006/relationships/slideLayout" Target="../slideLayouts/slideLayout105.xml"/><Relationship Id="rId4" Type="http://schemas.openxmlformats.org/officeDocument/2006/relationships/slideLayout" Target="../slideLayouts/slideLayout99.xml"/><Relationship Id="rId9" Type="http://schemas.openxmlformats.org/officeDocument/2006/relationships/slideLayout" Target="../slideLayouts/slideLayout104.xml"/><Relationship Id="rId1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362" tIns="45718" rIns="91362" bIns="45718" rtlCol="0" anchor="ctr">
            <a:normAutofit/>
          </a:bodyPr>
          <a:lstStyle/>
          <a:p>
            <a:r>
              <a:rPr kumimoji="1" lang="ja-JP" altLang="en-US">
                <a:uFillTx/>
              </a:rPr>
              <a:t>マスター タイトルの書式設定</a:t>
            </a:r>
          </a:p>
        </p:txBody>
      </p:sp>
      <p:sp>
        <p:nvSpPr>
          <p:cNvPr id="3" name="テキスト プレースホルダー 2"/>
          <p:cNvSpPr>
            <a:spLocks noGrp="1"/>
          </p:cNvSpPr>
          <p:nvPr>
            <p:ph type="body" idx="1"/>
          </p:nvPr>
        </p:nvSpPr>
        <p:spPr>
          <a:xfrm>
            <a:off x="838200" y="1825625"/>
            <a:ext cx="10515600" cy="4351339"/>
          </a:xfrm>
          <a:prstGeom prst="rect">
            <a:avLst/>
          </a:prstGeom>
        </p:spPr>
        <p:txBody>
          <a:bodyPr vert="horz" lIns="91362" tIns="45718" rIns="91362" bIns="45718" rtlCol="0">
            <a:normAutofit/>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2"/>
          </p:nvPr>
        </p:nvSpPr>
        <p:spPr>
          <a:xfrm>
            <a:off x="838200" y="6356352"/>
            <a:ext cx="2743200" cy="365125"/>
          </a:xfrm>
          <a:prstGeom prst="rect">
            <a:avLst/>
          </a:prstGeom>
        </p:spPr>
        <p:txBody>
          <a:bodyPr vert="horz" lIns="91362" tIns="45718" rIns="91362" bIns="45718" rtlCol="0" anchor="ctr"/>
          <a:lstStyle>
            <a:lvl1pPr algn="l">
              <a:defRPr sz="1200">
                <a:solidFill>
                  <a:schemeClr val="tx1">
                    <a:tint val="75000"/>
                  </a:schemeClr>
                </a:solidFill>
                <a:uFillTx/>
              </a:defRPr>
            </a:lvl1pPr>
          </a:lstStyle>
          <a:p>
            <a:endParaRPr kumimoji="1" lang="ja-JP" altLang="en-US">
              <a:uFillTx/>
            </a:endParaRPr>
          </a:p>
        </p:txBody>
      </p:sp>
      <p:sp>
        <p:nvSpPr>
          <p:cNvPr id="5" name="フッター プレースホルダー 4"/>
          <p:cNvSpPr>
            <a:spLocks noGrp="1"/>
          </p:cNvSpPr>
          <p:nvPr>
            <p:ph type="ftr" sz="quarter" idx="3"/>
          </p:nvPr>
        </p:nvSpPr>
        <p:spPr>
          <a:xfrm>
            <a:off x="4038600" y="6356352"/>
            <a:ext cx="4114800" cy="365125"/>
          </a:xfrm>
          <a:prstGeom prst="rect">
            <a:avLst/>
          </a:prstGeom>
        </p:spPr>
        <p:txBody>
          <a:bodyPr vert="horz" lIns="91362" tIns="45718" rIns="91362" bIns="45718" rtlCol="0" anchor="ctr"/>
          <a:lstStyle>
            <a:lvl1pPr algn="ctr">
              <a:defRPr sz="1200">
                <a:solidFill>
                  <a:schemeClr val="tx1">
                    <a:tint val="75000"/>
                  </a:schemeClr>
                </a:solidFill>
                <a:uFillTx/>
              </a:defRPr>
            </a:lvl1pPr>
          </a:lstStyle>
          <a:p>
            <a:endParaRPr kumimoji="1" lang="ja-JP" altLang="en-US">
              <a:uFillTx/>
            </a:endParaRPr>
          </a:p>
        </p:txBody>
      </p:sp>
      <p:sp>
        <p:nvSpPr>
          <p:cNvPr id="6" name="スライド番号プレースホルダー 5"/>
          <p:cNvSpPr>
            <a:spLocks noGrp="1"/>
          </p:cNvSpPr>
          <p:nvPr>
            <p:ph type="sldNum" sz="quarter" idx="4"/>
          </p:nvPr>
        </p:nvSpPr>
        <p:spPr>
          <a:xfrm>
            <a:off x="9448800" y="6369569"/>
            <a:ext cx="2743200" cy="365125"/>
          </a:xfrm>
          <a:prstGeom prst="rect">
            <a:avLst/>
          </a:prstGeom>
        </p:spPr>
        <p:txBody>
          <a:bodyPr vert="horz" lIns="91362" tIns="45718" rIns="91362" bIns="45718" rtlCol="0" anchor="ctr"/>
          <a:lstStyle>
            <a:lvl1pPr algn="r">
              <a:defRPr sz="4000">
                <a:solidFill>
                  <a:schemeClr val="tx1"/>
                </a:solidFill>
                <a:uFillTx/>
              </a:defRPr>
            </a:lvl1pPr>
          </a:lstStyle>
          <a:p>
            <a:fld id="{E5CB4100-3711-46EF-ADEE-C55C0E50F573}" type="slidenum">
              <a:rPr lang="ja-JP" altLang="en-US" smtClean="0">
                <a:uFillTx/>
              </a:rPr>
              <a:pPr/>
              <a:t>‹#›</a:t>
            </a:fld>
            <a:endParaRPr lang="ja-JP" altLang="en-US">
              <a:uFillTx/>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4372" r:id="rId13"/>
  </p:sldLayoutIdLst>
  <p:hf hdr="0" ftr="0" dt="0"/>
  <p:txStyles>
    <p:titleStyle>
      <a:lvl1pPr algn="l" defTabSz="913516" rtl="0" eaLnBrk="1" latinLnBrk="0" hangingPunct="1">
        <a:lnSpc>
          <a:spcPct val="90000"/>
        </a:lnSpc>
        <a:spcBef>
          <a:spcPct val="0"/>
        </a:spcBef>
        <a:buNone/>
        <a:defRPr kumimoji="1" sz="4400" kern="1200">
          <a:solidFill>
            <a:schemeClr val="tx1"/>
          </a:solidFill>
          <a:uFillTx/>
          <a:latin typeface="+mj-lt"/>
          <a:ea typeface="+mj-ea"/>
          <a:cs typeface="+mj-cs"/>
        </a:defRPr>
      </a:lvl1pPr>
    </p:titleStyle>
    <p:bodyStyle>
      <a:lvl1pPr marL="228392" indent="-228392" algn="l" defTabSz="913516" rtl="0" eaLnBrk="1" latinLnBrk="0" hangingPunct="1">
        <a:lnSpc>
          <a:spcPct val="90000"/>
        </a:lnSpc>
        <a:spcBef>
          <a:spcPts val="1000"/>
        </a:spcBef>
        <a:buFont typeface="Arial" panose="020B0604020202020204" pitchFamily="34" charset="0"/>
        <a:buChar char="•"/>
        <a:defRPr kumimoji="1" sz="2800" kern="1200">
          <a:solidFill>
            <a:schemeClr val="tx1"/>
          </a:solidFill>
          <a:uFillTx/>
          <a:latin typeface="+mn-lt"/>
          <a:ea typeface="+mn-ea"/>
          <a:cs typeface="+mn-cs"/>
        </a:defRPr>
      </a:lvl1pPr>
      <a:lvl2pPr marL="685174" indent="-228392" algn="l" defTabSz="913516" rtl="0" eaLnBrk="1" latinLnBrk="0" hangingPunct="1">
        <a:lnSpc>
          <a:spcPct val="90000"/>
        </a:lnSpc>
        <a:spcBef>
          <a:spcPts val="500"/>
        </a:spcBef>
        <a:buFont typeface="Arial" panose="020B0604020202020204" pitchFamily="34" charset="0"/>
        <a:buChar char="•"/>
        <a:defRPr kumimoji="1" sz="2400" kern="1200">
          <a:solidFill>
            <a:schemeClr val="tx1"/>
          </a:solidFill>
          <a:uFillTx/>
          <a:latin typeface="+mn-lt"/>
          <a:ea typeface="+mn-ea"/>
          <a:cs typeface="+mn-cs"/>
        </a:defRPr>
      </a:lvl2pPr>
      <a:lvl3pPr marL="1141906" indent="-228392" algn="l" defTabSz="913516" rtl="0" eaLnBrk="1" latinLnBrk="0" hangingPunct="1">
        <a:lnSpc>
          <a:spcPct val="90000"/>
        </a:lnSpc>
        <a:spcBef>
          <a:spcPts val="500"/>
        </a:spcBef>
        <a:buFont typeface="Arial" panose="020B0604020202020204" pitchFamily="34" charset="0"/>
        <a:buChar char="•"/>
        <a:defRPr kumimoji="1" sz="2000" kern="1200">
          <a:solidFill>
            <a:schemeClr val="tx1"/>
          </a:solidFill>
          <a:uFillTx/>
          <a:latin typeface="+mn-lt"/>
          <a:ea typeface="+mn-ea"/>
          <a:cs typeface="+mn-cs"/>
        </a:defRPr>
      </a:lvl3pPr>
      <a:lvl4pPr marL="1598640"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4pPr>
      <a:lvl5pPr marL="2055375"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5pPr>
      <a:lvl6pPr marL="2512156"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6pPr>
      <a:lvl7pPr marL="2968914"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7pPr>
      <a:lvl8pPr marL="3425672"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8pPr>
      <a:lvl9pPr marL="3882454"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9pPr>
    </p:bodyStyle>
    <p:otherStyle>
      <a:defPPr>
        <a:defRPr lang="ja-JP">
          <a:uFillTx/>
        </a:defRPr>
      </a:defPPr>
      <a:lvl1pPr marL="0" algn="l" defTabSz="913516" rtl="0" eaLnBrk="1" latinLnBrk="0" hangingPunct="1">
        <a:defRPr kumimoji="1" sz="1900" kern="1200">
          <a:solidFill>
            <a:schemeClr val="tx1"/>
          </a:solidFill>
          <a:uFillTx/>
          <a:latin typeface="+mn-lt"/>
          <a:ea typeface="+mn-ea"/>
          <a:cs typeface="+mn-cs"/>
        </a:defRPr>
      </a:lvl1pPr>
      <a:lvl2pPr marL="456735" algn="l" defTabSz="913516" rtl="0" eaLnBrk="1" latinLnBrk="0" hangingPunct="1">
        <a:defRPr kumimoji="1" sz="1900" kern="1200">
          <a:solidFill>
            <a:schemeClr val="tx1"/>
          </a:solidFill>
          <a:uFillTx/>
          <a:latin typeface="+mn-lt"/>
          <a:ea typeface="+mn-ea"/>
          <a:cs typeface="+mn-cs"/>
        </a:defRPr>
      </a:lvl2pPr>
      <a:lvl3pPr marL="913516" algn="l" defTabSz="913516" rtl="0" eaLnBrk="1" latinLnBrk="0" hangingPunct="1">
        <a:defRPr kumimoji="1" sz="1900" kern="1200">
          <a:solidFill>
            <a:schemeClr val="tx1"/>
          </a:solidFill>
          <a:uFillTx/>
          <a:latin typeface="+mn-lt"/>
          <a:ea typeface="+mn-ea"/>
          <a:cs typeface="+mn-cs"/>
        </a:defRPr>
      </a:lvl3pPr>
      <a:lvl4pPr marL="1370274" algn="l" defTabSz="913516" rtl="0" eaLnBrk="1" latinLnBrk="0" hangingPunct="1">
        <a:defRPr kumimoji="1" sz="1900" kern="1200">
          <a:solidFill>
            <a:schemeClr val="tx1"/>
          </a:solidFill>
          <a:uFillTx/>
          <a:latin typeface="+mn-lt"/>
          <a:ea typeface="+mn-ea"/>
          <a:cs typeface="+mn-cs"/>
        </a:defRPr>
      </a:lvl4pPr>
      <a:lvl5pPr marL="1827032" algn="l" defTabSz="913516" rtl="0" eaLnBrk="1" latinLnBrk="0" hangingPunct="1">
        <a:defRPr kumimoji="1" sz="1900" kern="1200">
          <a:solidFill>
            <a:schemeClr val="tx1"/>
          </a:solidFill>
          <a:uFillTx/>
          <a:latin typeface="+mn-lt"/>
          <a:ea typeface="+mn-ea"/>
          <a:cs typeface="+mn-cs"/>
        </a:defRPr>
      </a:lvl5pPr>
      <a:lvl6pPr marL="2283814" algn="l" defTabSz="913516" rtl="0" eaLnBrk="1" latinLnBrk="0" hangingPunct="1">
        <a:defRPr kumimoji="1" sz="1900" kern="1200">
          <a:solidFill>
            <a:schemeClr val="tx1"/>
          </a:solidFill>
          <a:uFillTx/>
          <a:latin typeface="+mn-lt"/>
          <a:ea typeface="+mn-ea"/>
          <a:cs typeface="+mn-cs"/>
        </a:defRPr>
      </a:lvl6pPr>
      <a:lvl7pPr marL="2740546" algn="l" defTabSz="913516" rtl="0" eaLnBrk="1" latinLnBrk="0" hangingPunct="1">
        <a:defRPr kumimoji="1" sz="1900" kern="1200">
          <a:solidFill>
            <a:schemeClr val="tx1"/>
          </a:solidFill>
          <a:uFillTx/>
          <a:latin typeface="+mn-lt"/>
          <a:ea typeface="+mn-ea"/>
          <a:cs typeface="+mn-cs"/>
        </a:defRPr>
      </a:lvl7pPr>
      <a:lvl8pPr marL="3197280" algn="l" defTabSz="913516" rtl="0" eaLnBrk="1" latinLnBrk="0" hangingPunct="1">
        <a:defRPr kumimoji="1" sz="1900" kern="1200">
          <a:solidFill>
            <a:schemeClr val="tx1"/>
          </a:solidFill>
          <a:uFillTx/>
          <a:latin typeface="+mn-lt"/>
          <a:ea typeface="+mn-ea"/>
          <a:cs typeface="+mn-cs"/>
        </a:defRPr>
      </a:lvl8pPr>
      <a:lvl9pPr marL="3654015" algn="l" defTabSz="913516" rtl="0" eaLnBrk="1" latinLnBrk="0" hangingPunct="1">
        <a:defRPr kumimoji="1" sz="1900" kern="1200">
          <a:solidFill>
            <a:schemeClr val="tx1"/>
          </a:solidFill>
          <a:uFillTx/>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362" tIns="45718" rIns="91362" bIns="45718" rtlCol="0" anchor="ctr">
            <a:normAutofit/>
          </a:bodyPr>
          <a:lstStyle/>
          <a:p>
            <a:r>
              <a:rPr kumimoji="1" lang="ja-JP" altLang="en-US">
                <a:uFillTx/>
              </a:rPr>
              <a:t>マスター タイトルの書式設定</a:t>
            </a:r>
          </a:p>
        </p:txBody>
      </p:sp>
      <p:sp>
        <p:nvSpPr>
          <p:cNvPr id="3" name="テキスト プレースホルダー 2"/>
          <p:cNvSpPr>
            <a:spLocks noGrp="1"/>
          </p:cNvSpPr>
          <p:nvPr>
            <p:ph type="body" idx="1"/>
          </p:nvPr>
        </p:nvSpPr>
        <p:spPr>
          <a:xfrm>
            <a:off x="838200" y="1825625"/>
            <a:ext cx="10515600" cy="4351339"/>
          </a:xfrm>
          <a:prstGeom prst="rect">
            <a:avLst/>
          </a:prstGeom>
        </p:spPr>
        <p:txBody>
          <a:bodyPr vert="horz" lIns="91362" tIns="45718" rIns="91362" bIns="45718" rtlCol="0">
            <a:normAutofit/>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2"/>
          </p:nvPr>
        </p:nvSpPr>
        <p:spPr>
          <a:xfrm>
            <a:off x="838200" y="6356352"/>
            <a:ext cx="2743200" cy="365125"/>
          </a:xfrm>
          <a:prstGeom prst="rect">
            <a:avLst/>
          </a:prstGeom>
        </p:spPr>
        <p:txBody>
          <a:bodyPr vert="horz" lIns="91362" tIns="45718" rIns="91362" bIns="45718" rtlCol="0" anchor="ctr"/>
          <a:lstStyle>
            <a:lvl1pPr algn="l">
              <a:defRPr sz="1200">
                <a:solidFill>
                  <a:schemeClr val="tx1">
                    <a:tint val="75000"/>
                  </a:schemeClr>
                </a:solidFill>
                <a:uFillTx/>
              </a:defRPr>
            </a:lvl1p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3"/>
          </p:nvPr>
        </p:nvSpPr>
        <p:spPr>
          <a:xfrm>
            <a:off x="4038600" y="6356352"/>
            <a:ext cx="4114800" cy="365125"/>
          </a:xfrm>
          <a:prstGeom prst="rect">
            <a:avLst/>
          </a:prstGeom>
        </p:spPr>
        <p:txBody>
          <a:bodyPr vert="horz" lIns="91362" tIns="45718" rIns="91362" bIns="45718" rtlCol="0" anchor="ctr"/>
          <a:lstStyle>
            <a:lvl1pPr algn="ctr">
              <a:defRPr sz="1200">
                <a:solidFill>
                  <a:schemeClr val="tx1">
                    <a:tint val="75000"/>
                  </a:schemeClr>
                </a:solidFill>
                <a:uFillTx/>
              </a:defRPr>
            </a:lvl1p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4"/>
          </p:nvPr>
        </p:nvSpPr>
        <p:spPr>
          <a:xfrm>
            <a:off x="9448800" y="6356351"/>
            <a:ext cx="2743200" cy="365125"/>
          </a:xfrm>
          <a:prstGeom prst="rect">
            <a:avLst/>
          </a:prstGeom>
        </p:spPr>
        <p:txBody>
          <a:bodyPr vert="horz" lIns="91362" tIns="45718" rIns="91362" bIns="45718" rtlCol="0" anchor="ctr"/>
          <a:lstStyle>
            <a:lvl1pPr algn="r">
              <a:defRPr sz="4000">
                <a:solidFill>
                  <a:schemeClr val="tx1"/>
                </a:solidFill>
                <a:uFillTx/>
              </a:defRPr>
            </a:lvl1pPr>
          </a:lstStyle>
          <a:p>
            <a:fld id="{E963AB99-5CC8-4A80-8A04-2C2F98C0B7F5}" type="slidenum">
              <a:rPr lang="ja-JP" altLang="en-US" smtClean="0">
                <a:uFillTx/>
              </a:rPr>
              <a:pPr/>
              <a:t>‹#›</a:t>
            </a:fld>
            <a:endParaRPr lang="ja-JP" altLang="en-US">
              <a:uFillTx/>
            </a:endParaRP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4370" r:id="rId12"/>
  </p:sldLayoutIdLst>
  <p:hf hdr="0" ftr="0" dt="0"/>
  <p:txStyles>
    <p:titleStyle>
      <a:lvl1pPr algn="l" defTabSz="913516" rtl="0" eaLnBrk="1" latinLnBrk="0" hangingPunct="1">
        <a:lnSpc>
          <a:spcPct val="90000"/>
        </a:lnSpc>
        <a:spcBef>
          <a:spcPct val="0"/>
        </a:spcBef>
        <a:buNone/>
        <a:defRPr kumimoji="1" sz="4400" kern="1200">
          <a:solidFill>
            <a:schemeClr val="tx1"/>
          </a:solidFill>
          <a:uFillTx/>
          <a:latin typeface="+mj-lt"/>
          <a:ea typeface="+mj-ea"/>
          <a:cs typeface="+mj-cs"/>
        </a:defRPr>
      </a:lvl1pPr>
    </p:titleStyle>
    <p:bodyStyle>
      <a:lvl1pPr marL="228392" indent="-228392" algn="l" defTabSz="913516" rtl="0" eaLnBrk="1" latinLnBrk="0" hangingPunct="1">
        <a:lnSpc>
          <a:spcPct val="90000"/>
        </a:lnSpc>
        <a:spcBef>
          <a:spcPts val="1000"/>
        </a:spcBef>
        <a:buFont typeface="Arial" panose="020B0604020202020204" pitchFamily="34" charset="0"/>
        <a:buChar char="•"/>
        <a:defRPr kumimoji="1" sz="2800" kern="1200">
          <a:solidFill>
            <a:schemeClr val="tx1"/>
          </a:solidFill>
          <a:uFillTx/>
          <a:latin typeface="+mn-lt"/>
          <a:ea typeface="+mn-ea"/>
          <a:cs typeface="+mn-cs"/>
        </a:defRPr>
      </a:lvl1pPr>
      <a:lvl2pPr marL="685174" indent="-228392" algn="l" defTabSz="913516" rtl="0" eaLnBrk="1" latinLnBrk="0" hangingPunct="1">
        <a:lnSpc>
          <a:spcPct val="90000"/>
        </a:lnSpc>
        <a:spcBef>
          <a:spcPts val="500"/>
        </a:spcBef>
        <a:buFont typeface="Arial" panose="020B0604020202020204" pitchFamily="34" charset="0"/>
        <a:buChar char="•"/>
        <a:defRPr kumimoji="1" sz="2400" kern="1200">
          <a:solidFill>
            <a:schemeClr val="tx1"/>
          </a:solidFill>
          <a:uFillTx/>
          <a:latin typeface="+mn-lt"/>
          <a:ea typeface="+mn-ea"/>
          <a:cs typeface="+mn-cs"/>
        </a:defRPr>
      </a:lvl2pPr>
      <a:lvl3pPr marL="1141906" indent="-228392" algn="l" defTabSz="913516" rtl="0" eaLnBrk="1" latinLnBrk="0" hangingPunct="1">
        <a:lnSpc>
          <a:spcPct val="90000"/>
        </a:lnSpc>
        <a:spcBef>
          <a:spcPts val="500"/>
        </a:spcBef>
        <a:buFont typeface="Arial" panose="020B0604020202020204" pitchFamily="34" charset="0"/>
        <a:buChar char="•"/>
        <a:defRPr kumimoji="1" sz="2000" kern="1200">
          <a:solidFill>
            <a:schemeClr val="tx1"/>
          </a:solidFill>
          <a:uFillTx/>
          <a:latin typeface="+mn-lt"/>
          <a:ea typeface="+mn-ea"/>
          <a:cs typeface="+mn-cs"/>
        </a:defRPr>
      </a:lvl3pPr>
      <a:lvl4pPr marL="1598640"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4pPr>
      <a:lvl5pPr marL="2055375"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5pPr>
      <a:lvl6pPr marL="2512156"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6pPr>
      <a:lvl7pPr marL="2968914"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7pPr>
      <a:lvl8pPr marL="3425672"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8pPr>
      <a:lvl9pPr marL="3882454"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9pPr>
    </p:bodyStyle>
    <p:otherStyle>
      <a:defPPr>
        <a:defRPr lang="ja-JP">
          <a:uFillTx/>
        </a:defRPr>
      </a:defPPr>
      <a:lvl1pPr marL="0" algn="l" defTabSz="913516" rtl="0" eaLnBrk="1" latinLnBrk="0" hangingPunct="1">
        <a:defRPr kumimoji="1" sz="1900" kern="1200">
          <a:solidFill>
            <a:schemeClr val="tx1"/>
          </a:solidFill>
          <a:uFillTx/>
          <a:latin typeface="+mn-lt"/>
          <a:ea typeface="+mn-ea"/>
          <a:cs typeface="+mn-cs"/>
        </a:defRPr>
      </a:lvl1pPr>
      <a:lvl2pPr marL="456735" algn="l" defTabSz="913516" rtl="0" eaLnBrk="1" latinLnBrk="0" hangingPunct="1">
        <a:defRPr kumimoji="1" sz="1900" kern="1200">
          <a:solidFill>
            <a:schemeClr val="tx1"/>
          </a:solidFill>
          <a:uFillTx/>
          <a:latin typeface="+mn-lt"/>
          <a:ea typeface="+mn-ea"/>
          <a:cs typeface="+mn-cs"/>
        </a:defRPr>
      </a:lvl2pPr>
      <a:lvl3pPr marL="913516" algn="l" defTabSz="913516" rtl="0" eaLnBrk="1" latinLnBrk="0" hangingPunct="1">
        <a:defRPr kumimoji="1" sz="1900" kern="1200">
          <a:solidFill>
            <a:schemeClr val="tx1"/>
          </a:solidFill>
          <a:uFillTx/>
          <a:latin typeface="+mn-lt"/>
          <a:ea typeface="+mn-ea"/>
          <a:cs typeface="+mn-cs"/>
        </a:defRPr>
      </a:lvl3pPr>
      <a:lvl4pPr marL="1370274" algn="l" defTabSz="913516" rtl="0" eaLnBrk="1" latinLnBrk="0" hangingPunct="1">
        <a:defRPr kumimoji="1" sz="1900" kern="1200">
          <a:solidFill>
            <a:schemeClr val="tx1"/>
          </a:solidFill>
          <a:uFillTx/>
          <a:latin typeface="+mn-lt"/>
          <a:ea typeface="+mn-ea"/>
          <a:cs typeface="+mn-cs"/>
        </a:defRPr>
      </a:lvl4pPr>
      <a:lvl5pPr marL="1827032" algn="l" defTabSz="913516" rtl="0" eaLnBrk="1" latinLnBrk="0" hangingPunct="1">
        <a:defRPr kumimoji="1" sz="1900" kern="1200">
          <a:solidFill>
            <a:schemeClr val="tx1"/>
          </a:solidFill>
          <a:uFillTx/>
          <a:latin typeface="+mn-lt"/>
          <a:ea typeface="+mn-ea"/>
          <a:cs typeface="+mn-cs"/>
        </a:defRPr>
      </a:lvl5pPr>
      <a:lvl6pPr marL="2283814" algn="l" defTabSz="913516" rtl="0" eaLnBrk="1" latinLnBrk="0" hangingPunct="1">
        <a:defRPr kumimoji="1" sz="1900" kern="1200">
          <a:solidFill>
            <a:schemeClr val="tx1"/>
          </a:solidFill>
          <a:uFillTx/>
          <a:latin typeface="+mn-lt"/>
          <a:ea typeface="+mn-ea"/>
          <a:cs typeface="+mn-cs"/>
        </a:defRPr>
      </a:lvl6pPr>
      <a:lvl7pPr marL="2740546" algn="l" defTabSz="913516" rtl="0" eaLnBrk="1" latinLnBrk="0" hangingPunct="1">
        <a:defRPr kumimoji="1" sz="1900" kern="1200">
          <a:solidFill>
            <a:schemeClr val="tx1"/>
          </a:solidFill>
          <a:uFillTx/>
          <a:latin typeface="+mn-lt"/>
          <a:ea typeface="+mn-ea"/>
          <a:cs typeface="+mn-cs"/>
        </a:defRPr>
      </a:lvl7pPr>
      <a:lvl8pPr marL="3197280" algn="l" defTabSz="913516" rtl="0" eaLnBrk="1" latinLnBrk="0" hangingPunct="1">
        <a:defRPr kumimoji="1" sz="1900" kern="1200">
          <a:solidFill>
            <a:schemeClr val="tx1"/>
          </a:solidFill>
          <a:uFillTx/>
          <a:latin typeface="+mn-lt"/>
          <a:ea typeface="+mn-ea"/>
          <a:cs typeface="+mn-cs"/>
        </a:defRPr>
      </a:lvl8pPr>
      <a:lvl9pPr marL="3654015" algn="l" defTabSz="913516" rtl="0" eaLnBrk="1" latinLnBrk="0" hangingPunct="1">
        <a:defRPr kumimoji="1" sz="1900" kern="1200">
          <a:solidFill>
            <a:schemeClr val="tx1"/>
          </a:solidFill>
          <a:uFillTx/>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362" tIns="45718" rIns="91362" bIns="45718" rtlCol="0" anchor="ctr">
            <a:normAutofit/>
          </a:bodyPr>
          <a:lstStyle/>
          <a:p>
            <a:r>
              <a:rPr kumimoji="1" lang="ja-JP" altLang="en-US">
                <a:uFillTx/>
              </a:rPr>
              <a:t>マスター タイトルの書式設定</a:t>
            </a:r>
          </a:p>
        </p:txBody>
      </p:sp>
      <p:sp>
        <p:nvSpPr>
          <p:cNvPr id="3" name="テキスト プレースホルダー 2"/>
          <p:cNvSpPr>
            <a:spLocks noGrp="1"/>
          </p:cNvSpPr>
          <p:nvPr>
            <p:ph type="body" idx="1"/>
          </p:nvPr>
        </p:nvSpPr>
        <p:spPr>
          <a:xfrm>
            <a:off x="838200" y="1825625"/>
            <a:ext cx="10515600" cy="4351339"/>
          </a:xfrm>
          <a:prstGeom prst="rect">
            <a:avLst/>
          </a:prstGeom>
        </p:spPr>
        <p:txBody>
          <a:bodyPr vert="horz" lIns="91362" tIns="45718" rIns="91362" bIns="45718" rtlCol="0">
            <a:normAutofit/>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2"/>
          </p:nvPr>
        </p:nvSpPr>
        <p:spPr>
          <a:xfrm>
            <a:off x="838200" y="6356352"/>
            <a:ext cx="2743200" cy="365125"/>
          </a:xfrm>
          <a:prstGeom prst="rect">
            <a:avLst/>
          </a:prstGeom>
        </p:spPr>
        <p:txBody>
          <a:bodyPr vert="horz" lIns="91362" tIns="45718" rIns="91362" bIns="45718" rtlCol="0" anchor="ctr"/>
          <a:lstStyle>
            <a:lvl1pPr algn="l">
              <a:defRPr sz="1200">
                <a:solidFill>
                  <a:schemeClr val="tx1">
                    <a:tint val="75000"/>
                  </a:schemeClr>
                </a:solidFill>
                <a:uFillTx/>
              </a:defRPr>
            </a:lvl1p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3"/>
          </p:nvPr>
        </p:nvSpPr>
        <p:spPr>
          <a:xfrm>
            <a:off x="4038600" y="6356352"/>
            <a:ext cx="4114800" cy="365125"/>
          </a:xfrm>
          <a:prstGeom prst="rect">
            <a:avLst/>
          </a:prstGeom>
        </p:spPr>
        <p:txBody>
          <a:bodyPr vert="horz" lIns="91362" tIns="45718" rIns="91362" bIns="45718" rtlCol="0" anchor="ctr"/>
          <a:lstStyle>
            <a:lvl1pPr algn="ctr">
              <a:defRPr sz="1200">
                <a:solidFill>
                  <a:schemeClr val="tx1">
                    <a:tint val="75000"/>
                  </a:schemeClr>
                </a:solidFill>
                <a:uFillTx/>
              </a:defRPr>
            </a:lvl1p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4"/>
          </p:nvPr>
        </p:nvSpPr>
        <p:spPr>
          <a:xfrm>
            <a:off x="9448800" y="6356352"/>
            <a:ext cx="2743200" cy="365125"/>
          </a:xfrm>
          <a:prstGeom prst="rect">
            <a:avLst/>
          </a:prstGeom>
        </p:spPr>
        <p:txBody>
          <a:bodyPr vert="horz" lIns="91362" tIns="45718" rIns="91362" bIns="45718" rtlCol="0" anchor="ctr"/>
          <a:lstStyle>
            <a:lvl1pPr algn="r">
              <a:defRPr sz="4000">
                <a:solidFill>
                  <a:schemeClr val="tx1"/>
                </a:solidFill>
                <a:uFillTx/>
              </a:defRPr>
            </a:lvl1pPr>
          </a:lstStyle>
          <a:p>
            <a:fld id="{E963AB99-5CC8-4A80-8A04-2C2F98C0B7F5}" type="slidenum">
              <a:rPr lang="ja-JP" altLang="en-US" smtClean="0">
                <a:uFillTx/>
              </a:rPr>
              <a:pPr/>
              <a:t>‹#›</a:t>
            </a:fld>
            <a:endParaRPr lang="ja-JP" altLang="en-US">
              <a:uFillTx/>
            </a:endParaRP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hf hdr="0" ftr="0" dt="0"/>
  <p:txStyles>
    <p:titleStyle>
      <a:lvl1pPr algn="l" defTabSz="913516" rtl="0" eaLnBrk="1" latinLnBrk="0" hangingPunct="1">
        <a:lnSpc>
          <a:spcPct val="90000"/>
        </a:lnSpc>
        <a:spcBef>
          <a:spcPct val="0"/>
        </a:spcBef>
        <a:buNone/>
        <a:defRPr kumimoji="1" sz="4400" kern="1200">
          <a:solidFill>
            <a:schemeClr val="tx1"/>
          </a:solidFill>
          <a:uFillTx/>
          <a:latin typeface="+mj-lt"/>
          <a:ea typeface="+mj-ea"/>
          <a:cs typeface="+mj-cs"/>
        </a:defRPr>
      </a:lvl1pPr>
    </p:titleStyle>
    <p:bodyStyle>
      <a:lvl1pPr marL="228392" indent="-228392" algn="l" defTabSz="913516" rtl="0" eaLnBrk="1" latinLnBrk="0" hangingPunct="1">
        <a:lnSpc>
          <a:spcPct val="90000"/>
        </a:lnSpc>
        <a:spcBef>
          <a:spcPts val="1000"/>
        </a:spcBef>
        <a:buFont typeface="Arial" panose="020B0604020202020204" pitchFamily="34" charset="0"/>
        <a:buChar char="•"/>
        <a:defRPr kumimoji="1" sz="2800" kern="1200">
          <a:solidFill>
            <a:schemeClr val="tx1"/>
          </a:solidFill>
          <a:uFillTx/>
          <a:latin typeface="+mn-lt"/>
          <a:ea typeface="+mn-ea"/>
          <a:cs typeface="+mn-cs"/>
        </a:defRPr>
      </a:lvl1pPr>
      <a:lvl2pPr marL="685174" indent="-228392" algn="l" defTabSz="913516" rtl="0" eaLnBrk="1" latinLnBrk="0" hangingPunct="1">
        <a:lnSpc>
          <a:spcPct val="90000"/>
        </a:lnSpc>
        <a:spcBef>
          <a:spcPts val="500"/>
        </a:spcBef>
        <a:buFont typeface="Arial" panose="020B0604020202020204" pitchFamily="34" charset="0"/>
        <a:buChar char="•"/>
        <a:defRPr kumimoji="1" sz="2400" kern="1200">
          <a:solidFill>
            <a:schemeClr val="tx1"/>
          </a:solidFill>
          <a:uFillTx/>
          <a:latin typeface="+mn-lt"/>
          <a:ea typeface="+mn-ea"/>
          <a:cs typeface="+mn-cs"/>
        </a:defRPr>
      </a:lvl2pPr>
      <a:lvl3pPr marL="1141906" indent="-228392" algn="l" defTabSz="913516" rtl="0" eaLnBrk="1" latinLnBrk="0" hangingPunct="1">
        <a:lnSpc>
          <a:spcPct val="90000"/>
        </a:lnSpc>
        <a:spcBef>
          <a:spcPts val="500"/>
        </a:spcBef>
        <a:buFont typeface="Arial" panose="020B0604020202020204" pitchFamily="34" charset="0"/>
        <a:buChar char="•"/>
        <a:defRPr kumimoji="1" sz="2000" kern="1200">
          <a:solidFill>
            <a:schemeClr val="tx1"/>
          </a:solidFill>
          <a:uFillTx/>
          <a:latin typeface="+mn-lt"/>
          <a:ea typeface="+mn-ea"/>
          <a:cs typeface="+mn-cs"/>
        </a:defRPr>
      </a:lvl3pPr>
      <a:lvl4pPr marL="1598640"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4pPr>
      <a:lvl5pPr marL="2055375"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5pPr>
      <a:lvl6pPr marL="2512156"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6pPr>
      <a:lvl7pPr marL="2968914"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7pPr>
      <a:lvl8pPr marL="3425672"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8pPr>
      <a:lvl9pPr marL="3882454"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9pPr>
    </p:bodyStyle>
    <p:otherStyle>
      <a:defPPr>
        <a:defRPr lang="ja-JP">
          <a:uFillTx/>
        </a:defRPr>
      </a:defPPr>
      <a:lvl1pPr marL="0" algn="l" defTabSz="913516" rtl="0" eaLnBrk="1" latinLnBrk="0" hangingPunct="1">
        <a:defRPr kumimoji="1" sz="1900" kern="1200">
          <a:solidFill>
            <a:schemeClr val="tx1"/>
          </a:solidFill>
          <a:uFillTx/>
          <a:latin typeface="+mn-lt"/>
          <a:ea typeface="+mn-ea"/>
          <a:cs typeface="+mn-cs"/>
        </a:defRPr>
      </a:lvl1pPr>
      <a:lvl2pPr marL="456735" algn="l" defTabSz="913516" rtl="0" eaLnBrk="1" latinLnBrk="0" hangingPunct="1">
        <a:defRPr kumimoji="1" sz="1900" kern="1200">
          <a:solidFill>
            <a:schemeClr val="tx1"/>
          </a:solidFill>
          <a:uFillTx/>
          <a:latin typeface="+mn-lt"/>
          <a:ea typeface="+mn-ea"/>
          <a:cs typeface="+mn-cs"/>
        </a:defRPr>
      </a:lvl2pPr>
      <a:lvl3pPr marL="913516" algn="l" defTabSz="913516" rtl="0" eaLnBrk="1" latinLnBrk="0" hangingPunct="1">
        <a:defRPr kumimoji="1" sz="1900" kern="1200">
          <a:solidFill>
            <a:schemeClr val="tx1"/>
          </a:solidFill>
          <a:uFillTx/>
          <a:latin typeface="+mn-lt"/>
          <a:ea typeface="+mn-ea"/>
          <a:cs typeface="+mn-cs"/>
        </a:defRPr>
      </a:lvl3pPr>
      <a:lvl4pPr marL="1370274" algn="l" defTabSz="913516" rtl="0" eaLnBrk="1" latinLnBrk="0" hangingPunct="1">
        <a:defRPr kumimoji="1" sz="1900" kern="1200">
          <a:solidFill>
            <a:schemeClr val="tx1"/>
          </a:solidFill>
          <a:uFillTx/>
          <a:latin typeface="+mn-lt"/>
          <a:ea typeface="+mn-ea"/>
          <a:cs typeface="+mn-cs"/>
        </a:defRPr>
      </a:lvl4pPr>
      <a:lvl5pPr marL="1827032" algn="l" defTabSz="913516" rtl="0" eaLnBrk="1" latinLnBrk="0" hangingPunct="1">
        <a:defRPr kumimoji="1" sz="1900" kern="1200">
          <a:solidFill>
            <a:schemeClr val="tx1"/>
          </a:solidFill>
          <a:uFillTx/>
          <a:latin typeface="+mn-lt"/>
          <a:ea typeface="+mn-ea"/>
          <a:cs typeface="+mn-cs"/>
        </a:defRPr>
      </a:lvl5pPr>
      <a:lvl6pPr marL="2283814" algn="l" defTabSz="913516" rtl="0" eaLnBrk="1" latinLnBrk="0" hangingPunct="1">
        <a:defRPr kumimoji="1" sz="1900" kern="1200">
          <a:solidFill>
            <a:schemeClr val="tx1"/>
          </a:solidFill>
          <a:uFillTx/>
          <a:latin typeface="+mn-lt"/>
          <a:ea typeface="+mn-ea"/>
          <a:cs typeface="+mn-cs"/>
        </a:defRPr>
      </a:lvl6pPr>
      <a:lvl7pPr marL="2740546" algn="l" defTabSz="913516" rtl="0" eaLnBrk="1" latinLnBrk="0" hangingPunct="1">
        <a:defRPr kumimoji="1" sz="1900" kern="1200">
          <a:solidFill>
            <a:schemeClr val="tx1"/>
          </a:solidFill>
          <a:uFillTx/>
          <a:latin typeface="+mn-lt"/>
          <a:ea typeface="+mn-ea"/>
          <a:cs typeface="+mn-cs"/>
        </a:defRPr>
      </a:lvl7pPr>
      <a:lvl8pPr marL="3197280" algn="l" defTabSz="913516" rtl="0" eaLnBrk="1" latinLnBrk="0" hangingPunct="1">
        <a:defRPr kumimoji="1" sz="1900" kern="1200">
          <a:solidFill>
            <a:schemeClr val="tx1"/>
          </a:solidFill>
          <a:uFillTx/>
          <a:latin typeface="+mn-lt"/>
          <a:ea typeface="+mn-ea"/>
          <a:cs typeface="+mn-cs"/>
        </a:defRPr>
      </a:lvl8pPr>
      <a:lvl9pPr marL="3654015" algn="l" defTabSz="913516" rtl="0" eaLnBrk="1" latinLnBrk="0" hangingPunct="1">
        <a:defRPr kumimoji="1" sz="1900" kern="1200">
          <a:solidFill>
            <a:schemeClr val="tx1"/>
          </a:solidFill>
          <a:uFillTx/>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609600" y="274639"/>
            <a:ext cx="10972800" cy="1143000"/>
          </a:xfrm>
          <a:prstGeom prst="rect">
            <a:avLst/>
          </a:prstGeom>
        </p:spPr>
        <p:txBody>
          <a:bodyPr vert="horz" lIns="121824" tIns="60912" rIns="121824" bIns="60912" rtlCol="0" anchor="ctr">
            <a:normAutofit/>
          </a:bodyPr>
          <a:lstStyle/>
          <a:p>
            <a:r>
              <a:rPr kumimoji="1" lang="ja-JP" altLang="en-US">
                <a:uFillTx/>
              </a:rPr>
              <a:t>マスタ タイトルの書式設定</a:t>
            </a:r>
          </a:p>
        </p:txBody>
      </p:sp>
      <p:sp>
        <p:nvSpPr>
          <p:cNvPr id="3" name="テキスト プレースホルダ 2"/>
          <p:cNvSpPr>
            <a:spLocks noGrp="1"/>
          </p:cNvSpPr>
          <p:nvPr>
            <p:ph type="body" idx="1"/>
          </p:nvPr>
        </p:nvSpPr>
        <p:spPr>
          <a:xfrm>
            <a:off x="609600" y="1600201"/>
            <a:ext cx="10972800" cy="4525963"/>
          </a:xfrm>
          <a:prstGeom prst="rect">
            <a:avLst/>
          </a:prstGeom>
        </p:spPr>
        <p:txBody>
          <a:bodyPr vert="horz" lIns="121824" tIns="60912" rIns="121824" bIns="60912" rtlCol="0">
            <a:normAutofit/>
          </a:bodyPr>
          <a:lstStyle/>
          <a:p>
            <a:pPr lvl="0"/>
            <a:r>
              <a:rPr kumimoji="1" lang="ja-JP" altLang="en-US">
                <a:uFillTx/>
              </a:rPr>
              <a:t>マスタ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 3"/>
          <p:cNvSpPr>
            <a:spLocks noGrp="1"/>
          </p:cNvSpPr>
          <p:nvPr>
            <p:ph type="dt" sz="half" idx="2"/>
          </p:nvPr>
        </p:nvSpPr>
        <p:spPr>
          <a:xfrm>
            <a:off x="609600" y="6356352"/>
            <a:ext cx="2844800" cy="365125"/>
          </a:xfrm>
          <a:prstGeom prst="rect">
            <a:avLst/>
          </a:prstGeom>
        </p:spPr>
        <p:txBody>
          <a:bodyPr vert="horz" lIns="121824" tIns="60912" rIns="121824" bIns="60912" rtlCol="0" anchor="ctr"/>
          <a:lstStyle>
            <a:lvl1pPr algn="l">
              <a:defRPr sz="1600">
                <a:solidFill>
                  <a:schemeClr val="tx1">
                    <a:tint val="75000"/>
                  </a:schemeClr>
                </a:solidFill>
                <a:uFillTx/>
              </a:defRPr>
            </a:lvl1pPr>
          </a:lstStyle>
          <a:p>
            <a:pPr defTabSz="1218120"/>
            <a:endParaRPr lang="ja-JP" altLang="en-US">
              <a:solidFill>
                <a:srgbClr val="000000">
                  <a:tint val="75000"/>
                </a:srgbClr>
              </a:solidFill>
              <a:uFillTx/>
            </a:endParaRPr>
          </a:p>
        </p:txBody>
      </p:sp>
      <p:sp>
        <p:nvSpPr>
          <p:cNvPr id="5" name="フッター プレースホルダ 4"/>
          <p:cNvSpPr>
            <a:spLocks noGrp="1"/>
          </p:cNvSpPr>
          <p:nvPr>
            <p:ph type="ftr" sz="quarter" idx="3"/>
          </p:nvPr>
        </p:nvSpPr>
        <p:spPr>
          <a:xfrm>
            <a:off x="4165600" y="6356352"/>
            <a:ext cx="3860800" cy="365125"/>
          </a:xfrm>
          <a:prstGeom prst="rect">
            <a:avLst/>
          </a:prstGeom>
        </p:spPr>
        <p:txBody>
          <a:bodyPr vert="horz" lIns="121824" tIns="60912" rIns="121824" bIns="60912" rtlCol="0" anchor="ctr"/>
          <a:lstStyle>
            <a:lvl1pPr algn="ctr">
              <a:defRPr sz="1600">
                <a:solidFill>
                  <a:schemeClr val="tx1">
                    <a:tint val="75000"/>
                  </a:schemeClr>
                </a:solidFill>
                <a:uFillTx/>
              </a:defRPr>
            </a:lvl1pPr>
          </a:lstStyle>
          <a:p>
            <a:pPr defTabSz="1218120"/>
            <a:endParaRPr lang="ja-JP" altLang="en-US">
              <a:solidFill>
                <a:srgbClr val="000000">
                  <a:tint val="75000"/>
                </a:srgbClr>
              </a:solidFill>
              <a:uFillTx/>
            </a:endParaRPr>
          </a:p>
        </p:txBody>
      </p:sp>
      <p:sp>
        <p:nvSpPr>
          <p:cNvPr id="6" name="スライド番号プレースホルダ 5"/>
          <p:cNvSpPr>
            <a:spLocks noGrp="1"/>
          </p:cNvSpPr>
          <p:nvPr>
            <p:ph type="sldNum" sz="quarter" idx="4"/>
          </p:nvPr>
        </p:nvSpPr>
        <p:spPr>
          <a:xfrm>
            <a:off x="9347200" y="6356352"/>
            <a:ext cx="2844800" cy="365125"/>
          </a:xfrm>
          <a:prstGeom prst="rect">
            <a:avLst/>
          </a:prstGeom>
        </p:spPr>
        <p:txBody>
          <a:bodyPr vert="horz" lIns="121824" tIns="60912" rIns="121824" bIns="60912" rtlCol="0" anchor="ctr"/>
          <a:lstStyle>
            <a:lvl1pPr algn="r">
              <a:defRPr sz="4000">
                <a:solidFill>
                  <a:schemeClr val="tx1"/>
                </a:solidFill>
                <a:uFillTx/>
              </a:defRPr>
            </a:lvl1pPr>
          </a:lstStyle>
          <a:p>
            <a:pPr defTabSz="1218120"/>
            <a:fld id="{D2D8002D-B5B0-4BAC-B1F6-782DDCCE6D9C}" type="slidenum">
              <a:rPr lang="ja-JP" altLang="en-US" smtClean="0">
                <a:uFillTx/>
              </a:rPr>
              <a:pPr defTabSz="1218120"/>
              <a:t>‹#›</a:t>
            </a:fld>
            <a:endParaRPr lang="ja-JP" altLang="en-US">
              <a:uFillTx/>
            </a:endParaRPr>
          </a:p>
        </p:txBody>
      </p:sp>
    </p:spTree>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4368" r:id="rId12"/>
    <p:sldLayoutId id="2147484371" r:id="rId13"/>
  </p:sldLayoutIdLst>
  <p:hf hdr="0" ftr="0" dt="0"/>
  <p:txStyles>
    <p:titleStyle>
      <a:lvl1pPr algn="ctr" defTabSz="1218120" rtl="0" eaLnBrk="1" latinLnBrk="0" hangingPunct="1">
        <a:spcBef>
          <a:spcPct val="0"/>
        </a:spcBef>
        <a:buNone/>
        <a:defRPr kumimoji="1" sz="5900" kern="1200">
          <a:solidFill>
            <a:schemeClr val="tx1"/>
          </a:solidFill>
          <a:uFillTx/>
          <a:latin typeface="+mj-lt"/>
          <a:ea typeface="+mj-ea"/>
          <a:cs typeface="+mj-cs"/>
        </a:defRPr>
      </a:lvl1pPr>
    </p:titleStyle>
    <p:bodyStyle>
      <a:lvl1pPr marL="456771" indent="-456771" algn="l" defTabSz="1218120" rtl="0" eaLnBrk="1" latinLnBrk="0" hangingPunct="1">
        <a:spcBef>
          <a:spcPct val="20000"/>
        </a:spcBef>
        <a:buFont typeface="Arial" pitchFamily="34" charset="0"/>
        <a:buChar char="•"/>
        <a:defRPr kumimoji="1" sz="4300" kern="1200">
          <a:solidFill>
            <a:schemeClr val="tx1"/>
          </a:solidFill>
          <a:uFillTx/>
          <a:latin typeface="+mn-lt"/>
          <a:ea typeface="+mn-ea"/>
          <a:cs typeface="+mn-cs"/>
        </a:defRPr>
      </a:lvl1pPr>
      <a:lvl2pPr marL="989734" indent="-380664" algn="l" defTabSz="1218120" rtl="0" eaLnBrk="1" latinLnBrk="0" hangingPunct="1">
        <a:spcBef>
          <a:spcPct val="20000"/>
        </a:spcBef>
        <a:buFont typeface="Arial" pitchFamily="34" charset="0"/>
        <a:buChar char="–"/>
        <a:defRPr kumimoji="1" sz="3700" kern="1200">
          <a:solidFill>
            <a:schemeClr val="tx1"/>
          </a:solidFill>
          <a:uFillTx/>
          <a:latin typeface="+mn-lt"/>
          <a:ea typeface="+mn-ea"/>
          <a:cs typeface="+mn-cs"/>
        </a:defRPr>
      </a:lvl2pPr>
      <a:lvl3pPr marL="1522633" indent="-304512" algn="l" defTabSz="1218120" rtl="0" eaLnBrk="1" latinLnBrk="0" hangingPunct="1">
        <a:spcBef>
          <a:spcPct val="20000"/>
        </a:spcBef>
        <a:buFont typeface="Arial" pitchFamily="34" charset="0"/>
        <a:buChar char="•"/>
        <a:defRPr kumimoji="1" sz="3200" kern="1200">
          <a:solidFill>
            <a:schemeClr val="tx1"/>
          </a:solidFill>
          <a:uFillTx/>
          <a:latin typeface="+mn-lt"/>
          <a:ea typeface="+mn-ea"/>
          <a:cs typeface="+mn-cs"/>
        </a:defRPr>
      </a:lvl3pPr>
      <a:lvl4pPr marL="2131680" indent="-304512" algn="l" defTabSz="1218120" rtl="0" eaLnBrk="1" latinLnBrk="0" hangingPunct="1">
        <a:spcBef>
          <a:spcPct val="20000"/>
        </a:spcBef>
        <a:buFont typeface="Arial" pitchFamily="34" charset="0"/>
        <a:buChar char="–"/>
        <a:defRPr kumimoji="1" sz="2700" kern="1200">
          <a:solidFill>
            <a:schemeClr val="tx1"/>
          </a:solidFill>
          <a:uFillTx/>
          <a:latin typeface="+mn-lt"/>
          <a:ea typeface="+mn-ea"/>
          <a:cs typeface="+mn-cs"/>
        </a:defRPr>
      </a:lvl4pPr>
      <a:lvl5pPr marL="2740750" indent="-304512" algn="l" defTabSz="1218120" rtl="0" eaLnBrk="1" latinLnBrk="0" hangingPunct="1">
        <a:spcBef>
          <a:spcPct val="20000"/>
        </a:spcBef>
        <a:buFont typeface="Arial" pitchFamily="34" charset="0"/>
        <a:buChar char="»"/>
        <a:defRPr kumimoji="1" sz="2700" kern="1200">
          <a:solidFill>
            <a:schemeClr val="tx1"/>
          </a:solidFill>
          <a:uFillTx/>
          <a:latin typeface="+mn-lt"/>
          <a:ea typeface="+mn-ea"/>
          <a:cs typeface="+mn-cs"/>
        </a:defRPr>
      </a:lvl5pPr>
      <a:lvl6pPr marL="3349776" indent="-304512" algn="l" defTabSz="1218120" rtl="0" eaLnBrk="1" latinLnBrk="0" hangingPunct="1">
        <a:spcBef>
          <a:spcPct val="20000"/>
        </a:spcBef>
        <a:buFont typeface="Arial" pitchFamily="34" charset="0"/>
        <a:buChar char="•"/>
        <a:defRPr kumimoji="1" sz="2700" kern="1200">
          <a:solidFill>
            <a:schemeClr val="tx1"/>
          </a:solidFill>
          <a:uFillTx/>
          <a:latin typeface="+mn-lt"/>
          <a:ea typeface="+mn-ea"/>
          <a:cs typeface="+mn-cs"/>
        </a:defRPr>
      </a:lvl6pPr>
      <a:lvl7pPr marL="3958848" indent="-304512" algn="l" defTabSz="1218120" rtl="0" eaLnBrk="1" latinLnBrk="0" hangingPunct="1">
        <a:spcBef>
          <a:spcPct val="20000"/>
        </a:spcBef>
        <a:buFont typeface="Arial" pitchFamily="34" charset="0"/>
        <a:buChar char="•"/>
        <a:defRPr kumimoji="1" sz="2700" kern="1200">
          <a:solidFill>
            <a:schemeClr val="tx1"/>
          </a:solidFill>
          <a:uFillTx/>
          <a:latin typeface="+mn-lt"/>
          <a:ea typeface="+mn-ea"/>
          <a:cs typeface="+mn-cs"/>
        </a:defRPr>
      </a:lvl7pPr>
      <a:lvl8pPr marL="4567896" indent="-304512" algn="l" defTabSz="1218120" rtl="0" eaLnBrk="1" latinLnBrk="0" hangingPunct="1">
        <a:spcBef>
          <a:spcPct val="20000"/>
        </a:spcBef>
        <a:buFont typeface="Arial" pitchFamily="34" charset="0"/>
        <a:buChar char="•"/>
        <a:defRPr kumimoji="1" sz="2700" kern="1200">
          <a:solidFill>
            <a:schemeClr val="tx1"/>
          </a:solidFill>
          <a:uFillTx/>
          <a:latin typeface="+mn-lt"/>
          <a:ea typeface="+mn-ea"/>
          <a:cs typeface="+mn-cs"/>
        </a:defRPr>
      </a:lvl8pPr>
      <a:lvl9pPr marL="5176944" indent="-304512" algn="l" defTabSz="1218120" rtl="0" eaLnBrk="1" latinLnBrk="0" hangingPunct="1">
        <a:spcBef>
          <a:spcPct val="20000"/>
        </a:spcBef>
        <a:buFont typeface="Arial" pitchFamily="34" charset="0"/>
        <a:buChar char="•"/>
        <a:defRPr kumimoji="1" sz="2700" kern="1200">
          <a:solidFill>
            <a:schemeClr val="tx1"/>
          </a:solidFill>
          <a:uFillTx/>
          <a:latin typeface="+mn-lt"/>
          <a:ea typeface="+mn-ea"/>
          <a:cs typeface="+mn-cs"/>
        </a:defRPr>
      </a:lvl9pPr>
    </p:bodyStyle>
    <p:otherStyle>
      <a:defPPr>
        <a:defRPr lang="ja-JP">
          <a:uFillTx/>
        </a:defRPr>
      </a:defPPr>
      <a:lvl1pPr marL="0" algn="l" defTabSz="1218120" rtl="0" eaLnBrk="1" latinLnBrk="0" hangingPunct="1">
        <a:defRPr kumimoji="1" sz="2400" kern="1200">
          <a:solidFill>
            <a:schemeClr val="tx1"/>
          </a:solidFill>
          <a:uFillTx/>
          <a:latin typeface="+mn-lt"/>
          <a:ea typeface="+mn-ea"/>
          <a:cs typeface="+mn-cs"/>
        </a:defRPr>
      </a:lvl1pPr>
      <a:lvl2pPr marL="609027" algn="l" defTabSz="1218120" rtl="0" eaLnBrk="1" latinLnBrk="0" hangingPunct="1">
        <a:defRPr kumimoji="1" sz="2400" kern="1200">
          <a:solidFill>
            <a:schemeClr val="tx1"/>
          </a:solidFill>
          <a:uFillTx/>
          <a:latin typeface="+mn-lt"/>
          <a:ea typeface="+mn-ea"/>
          <a:cs typeface="+mn-cs"/>
        </a:defRPr>
      </a:lvl2pPr>
      <a:lvl3pPr marL="1218120" algn="l" defTabSz="1218120" rtl="0" eaLnBrk="1" latinLnBrk="0" hangingPunct="1">
        <a:defRPr kumimoji="1" sz="2400" kern="1200">
          <a:solidFill>
            <a:schemeClr val="tx1"/>
          </a:solidFill>
          <a:uFillTx/>
          <a:latin typeface="+mn-lt"/>
          <a:ea typeface="+mn-ea"/>
          <a:cs typeface="+mn-cs"/>
        </a:defRPr>
      </a:lvl3pPr>
      <a:lvl4pPr marL="1827168" algn="l" defTabSz="1218120" rtl="0" eaLnBrk="1" latinLnBrk="0" hangingPunct="1">
        <a:defRPr kumimoji="1" sz="2400" kern="1200">
          <a:solidFill>
            <a:schemeClr val="tx1"/>
          </a:solidFill>
          <a:uFillTx/>
          <a:latin typeface="+mn-lt"/>
          <a:ea typeface="+mn-ea"/>
          <a:cs typeface="+mn-cs"/>
        </a:defRPr>
      </a:lvl4pPr>
      <a:lvl5pPr marL="2436238" algn="l" defTabSz="1218120" rtl="0" eaLnBrk="1" latinLnBrk="0" hangingPunct="1">
        <a:defRPr kumimoji="1" sz="2400" kern="1200">
          <a:solidFill>
            <a:schemeClr val="tx1"/>
          </a:solidFill>
          <a:uFillTx/>
          <a:latin typeface="+mn-lt"/>
          <a:ea typeface="+mn-ea"/>
          <a:cs typeface="+mn-cs"/>
        </a:defRPr>
      </a:lvl5pPr>
      <a:lvl6pPr marL="3045264" algn="l" defTabSz="1218120" rtl="0" eaLnBrk="1" latinLnBrk="0" hangingPunct="1">
        <a:defRPr kumimoji="1" sz="2400" kern="1200">
          <a:solidFill>
            <a:schemeClr val="tx1"/>
          </a:solidFill>
          <a:uFillTx/>
          <a:latin typeface="+mn-lt"/>
          <a:ea typeface="+mn-ea"/>
          <a:cs typeface="+mn-cs"/>
        </a:defRPr>
      </a:lvl6pPr>
      <a:lvl7pPr marL="3654291" algn="l" defTabSz="1218120" rtl="0" eaLnBrk="1" latinLnBrk="0" hangingPunct="1">
        <a:defRPr kumimoji="1" sz="2400" kern="1200">
          <a:solidFill>
            <a:schemeClr val="tx1"/>
          </a:solidFill>
          <a:uFillTx/>
          <a:latin typeface="+mn-lt"/>
          <a:ea typeface="+mn-ea"/>
          <a:cs typeface="+mn-cs"/>
        </a:defRPr>
      </a:lvl7pPr>
      <a:lvl8pPr marL="4263360" algn="l" defTabSz="1218120" rtl="0" eaLnBrk="1" latinLnBrk="0" hangingPunct="1">
        <a:defRPr kumimoji="1" sz="2400" kern="1200">
          <a:solidFill>
            <a:schemeClr val="tx1"/>
          </a:solidFill>
          <a:uFillTx/>
          <a:latin typeface="+mn-lt"/>
          <a:ea typeface="+mn-ea"/>
          <a:cs typeface="+mn-cs"/>
        </a:defRPr>
      </a:lvl8pPr>
      <a:lvl9pPr marL="4872413" algn="l" defTabSz="1218120" rtl="0" eaLnBrk="1" latinLnBrk="0" hangingPunct="1">
        <a:defRPr kumimoji="1" sz="2400" kern="1200">
          <a:solidFill>
            <a:schemeClr val="tx1"/>
          </a:solidFill>
          <a:uFillTx/>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ー 1"/>
          <p:cNvSpPr>
            <a:spLocks noGrp="1" noChangeArrowheads="1"/>
          </p:cNvSpPr>
          <p:nvPr>
            <p:ph type="title" idx="4294967295"/>
          </p:nvPr>
        </p:nvSpPr>
        <p:spPr bwMode="auto">
          <a:xfrm>
            <a:off x="838200" y="365125"/>
            <a:ext cx="10515600" cy="1325563"/>
          </a:xfrm>
          <a:prstGeom prst="rect">
            <a:avLst/>
          </a:prstGeom>
          <a:noFill/>
          <a:ln>
            <a:noFill/>
          </a:ln>
        </p:spPr>
        <p:txBody>
          <a:bodyPr vert="horz" wrap="square" lIns="91440" tIns="45720" rIns="91440" bIns="45720" numCol="1" anchor="ctr" anchorCtr="0" compatLnSpc="1">
            <a:prstTxWarp prst="textNoShape">
              <a:avLst/>
            </a:prstTxWarp>
          </a:bodyPr>
          <a:lstStyle/>
          <a:p>
            <a:pPr lvl="0"/>
            <a:r>
              <a:rPr lang="zh-CN" altLang="ja-JP">
                <a:uFillTx/>
                <a:sym typeface="Calibri Light" pitchFamily="34" charset="0"/>
              </a:rPr>
              <a:t>マスター タイトルの書式設定</a:t>
            </a:r>
          </a:p>
        </p:txBody>
      </p:sp>
      <p:sp>
        <p:nvSpPr>
          <p:cNvPr id="1027" name="テキスト プレースホルダー 2"/>
          <p:cNvSpPr>
            <a:spLocks noGrp="1" noChangeArrowheads="1"/>
          </p:cNvSpPr>
          <p:nvPr>
            <p:ph type="body" idx="1"/>
          </p:nvPr>
        </p:nvSpPr>
        <p:spPr bwMode="auto">
          <a:xfrm>
            <a:off x="838200" y="1825625"/>
            <a:ext cx="10515600" cy="4351338"/>
          </a:xfrm>
          <a:prstGeom prst="rect">
            <a:avLst/>
          </a:prstGeom>
          <a:noFill/>
          <a:ln>
            <a:noFill/>
          </a:ln>
        </p:spPr>
        <p:txBody>
          <a:bodyPr vert="horz" wrap="square" lIns="91440" tIns="45720" rIns="91440" bIns="45720" numCol="1" anchor="t" anchorCtr="0" compatLnSpc="1">
            <a:prstTxWarp prst="textNoShape">
              <a:avLst/>
            </a:prstTxWarp>
          </a:bodyPr>
          <a:lstStyle/>
          <a:p>
            <a:pPr lvl="0"/>
            <a:r>
              <a:rPr lang="zh-CN" altLang="ja-JP">
                <a:uFillTx/>
                <a:sym typeface="Calibri" pitchFamily="34" charset="0"/>
              </a:rPr>
              <a:t>マスター テキストの書式設定</a:t>
            </a:r>
          </a:p>
          <a:p>
            <a:pPr lvl="1"/>
            <a:r>
              <a:rPr lang="zh-CN" altLang="ja-JP">
                <a:uFillTx/>
                <a:sym typeface="Calibri" pitchFamily="34" charset="0"/>
              </a:rPr>
              <a:t>第 </a:t>
            </a:r>
            <a:r>
              <a:rPr lang="ja-JP" altLang="zh-CN">
                <a:uFillTx/>
                <a:sym typeface="Calibri" pitchFamily="34" charset="0"/>
              </a:rPr>
              <a:t>2 </a:t>
            </a:r>
            <a:r>
              <a:rPr lang="zh-CN" altLang="ja-JP">
                <a:uFillTx/>
                <a:sym typeface="Calibri" pitchFamily="34" charset="0"/>
              </a:rPr>
              <a:t>レベル</a:t>
            </a:r>
          </a:p>
          <a:p>
            <a:pPr lvl="2"/>
            <a:r>
              <a:rPr lang="zh-CN" altLang="ja-JP">
                <a:uFillTx/>
                <a:sym typeface="Calibri" pitchFamily="34" charset="0"/>
              </a:rPr>
              <a:t>第 </a:t>
            </a:r>
            <a:r>
              <a:rPr lang="ja-JP" altLang="zh-CN">
                <a:uFillTx/>
                <a:sym typeface="Calibri" pitchFamily="34" charset="0"/>
              </a:rPr>
              <a:t>3 </a:t>
            </a:r>
            <a:r>
              <a:rPr lang="zh-CN" altLang="ja-JP">
                <a:uFillTx/>
                <a:sym typeface="Calibri" pitchFamily="34" charset="0"/>
              </a:rPr>
              <a:t>レベル</a:t>
            </a:r>
          </a:p>
          <a:p>
            <a:pPr lvl="3"/>
            <a:r>
              <a:rPr lang="zh-CN" altLang="ja-JP">
                <a:uFillTx/>
                <a:sym typeface="Calibri" pitchFamily="34" charset="0"/>
              </a:rPr>
              <a:t>第 </a:t>
            </a:r>
            <a:r>
              <a:rPr lang="ja-JP" altLang="zh-CN">
                <a:uFillTx/>
                <a:sym typeface="Calibri" pitchFamily="34" charset="0"/>
              </a:rPr>
              <a:t>4 </a:t>
            </a:r>
            <a:r>
              <a:rPr lang="zh-CN" altLang="ja-JP">
                <a:uFillTx/>
                <a:sym typeface="Calibri" pitchFamily="34" charset="0"/>
              </a:rPr>
              <a:t>レベル</a:t>
            </a:r>
          </a:p>
          <a:p>
            <a:pPr lvl="4"/>
            <a:r>
              <a:rPr lang="zh-CN" altLang="ja-JP">
                <a:uFillTx/>
                <a:sym typeface="Calibri" pitchFamily="34" charset="0"/>
              </a:rPr>
              <a:t>第 </a:t>
            </a:r>
            <a:r>
              <a:rPr lang="ja-JP" altLang="zh-CN">
                <a:uFillTx/>
                <a:sym typeface="Calibri" pitchFamily="34" charset="0"/>
              </a:rPr>
              <a:t>5 </a:t>
            </a:r>
            <a:r>
              <a:rPr lang="zh-CN" altLang="ja-JP">
                <a:uFillTx/>
                <a:sym typeface="Calibri" pitchFamily="34" charset="0"/>
              </a:rPr>
              <a:t>レベル</a:t>
            </a:r>
          </a:p>
        </p:txBody>
      </p:sp>
      <p:sp>
        <p:nvSpPr>
          <p:cNvPr id="1028" name="日付プレースホルダー 3"/>
          <p:cNvSpPr>
            <a:spLocks noGrp="1" noChangeArrowheads="1"/>
          </p:cNvSpPr>
          <p:nvPr>
            <p:ph type="dt" sz="half" idx="2"/>
          </p:nvPr>
        </p:nvSpPr>
        <p:spPr bwMode="auto">
          <a:xfrm>
            <a:off x="838200" y="6356350"/>
            <a:ext cx="2743200" cy="365125"/>
          </a:xfrm>
          <a:prstGeom prst="rect">
            <a:avLst/>
          </a:prstGeom>
          <a:noFill/>
          <a:ln>
            <a:noFill/>
          </a:ln>
        </p:spPr>
        <p:txBody>
          <a:bodyPr vert="horz" wrap="square" lIns="91440" tIns="45720" rIns="91440" bIns="45720" numCol="1" anchor="ctr" anchorCtr="0" compatLnSpc="1">
            <a:prstTxWarp prst="textNoShape">
              <a:avLst/>
            </a:prstTxWarp>
          </a:bodyPr>
          <a:lstStyle>
            <a:lvl1pPr eaLnBrk="1" hangingPunct="1">
              <a:defRPr sz="1200">
                <a:solidFill>
                  <a:srgbClr val="898989"/>
                </a:solidFill>
                <a:uFillTx/>
                <a:latin typeface="Arial" panose="020B0604020202020204" pitchFamily="34" charset="0"/>
              </a:defRPr>
            </a:lvl1pPr>
          </a:lstStyle>
          <a:p>
            <a:pPr defTabSz="914400" fontAlgn="base">
              <a:spcBef>
                <a:spcPct val="0"/>
              </a:spcBef>
              <a:spcAft>
                <a:spcPct val="0"/>
              </a:spcAft>
              <a:defRPr>
                <a:uFillTx/>
              </a:defRPr>
            </a:pPr>
            <a:endParaRPr kumimoji="0" lang="ja-JP" altLang="ja-JP">
              <a:uFillTx/>
            </a:endParaRPr>
          </a:p>
        </p:txBody>
      </p:sp>
      <p:sp>
        <p:nvSpPr>
          <p:cNvPr id="1029" name="フッター プレースホルダー 4"/>
          <p:cNvSpPr>
            <a:spLocks noGrp="1" noChangeArrowheads="1"/>
          </p:cNvSpPr>
          <p:nvPr>
            <p:ph type="ftr" sz="quarter" idx="3"/>
          </p:nvPr>
        </p:nvSpPr>
        <p:spPr bwMode="auto">
          <a:xfrm>
            <a:off x="4038600" y="6356350"/>
            <a:ext cx="4114800" cy="365125"/>
          </a:xfrm>
          <a:prstGeom prst="rect">
            <a:avLst/>
          </a:prstGeom>
          <a:noFill/>
          <a:ln>
            <a:noFill/>
          </a:ln>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uFillTx/>
                <a:latin typeface="Arial" panose="020B0604020202020204" pitchFamily="34" charset="0"/>
              </a:defRPr>
            </a:lvl1pPr>
          </a:lstStyle>
          <a:p>
            <a:pPr defTabSz="914400" fontAlgn="base">
              <a:spcBef>
                <a:spcPct val="0"/>
              </a:spcBef>
              <a:spcAft>
                <a:spcPct val="0"/>
              </a:spcAft>
              <a:defRPr>
                <a:uFillTx/>
              </a:defRPr>
            </a:pPr>
            <a:endParaRPr kumimoji="0" lang="ja-JP" altLang="ja-JP">
              <a:uFillTx/>
            </a:endParaRPr>
          </a:p>
        </p:txBody>
      </p:sp>
      <p:sp>
        <p:nvSpPr>
          <p:cNvPr id="1030" name="スライド番号プレースホルダー 5"/>
          <p:cNvSpPr>
            <a:spLocks noGrp="1" noChangeArrowheads="1"/>
          </p:cNvSpPr>
          <p:nvPr>
            <p:ph type="sldNum" sz="quarter" idx="4"/>
          </p:nvPr>
        </p:nvSpPr>
        <p:spPr bwMode="auto">
          <a:xfrm>
            <a:off x="9448800" y="6356350"/>
            <a:ext cx="2743200" cy="365125"/>
          </a:xfrm>
          <a:prstGeom prst="rect">
            <a:avLst/>
          </a:prstGeom>
          <a:noFill/>
          <a:ln>
            <a:noFill/>
          </a:ln>
        </p:spPr>
        <p:txBody>
          <a:bodyPr vert="horz" wrap="square" lIns="91440" tIns="45720" rIns="91440" bIns="45720" numCol="1" anchor="ctr" anchorCtr="0" compatLnSpc="1">
            <a:prstTxWarp prst="textNoShape">
              <a:avLst/>
            </a:prstTxWarp>
          </a:bodyPr>
          <a:lstStyle>
            <a:lvl1pPr algn="r" eaLnBrk="1" hangingPunct="1">
              <a:defRPr sz="4000">
                <a:solidFill>
                  <a:schemeClr val="tx1"/>
                </a:solidFill>
                <a:uFillTx/>
              </a:defRPr>
            </a:lvl1pPr>
          </a:lstStyle>
          <a:p>
            <a:pPr defTabSz="914400" fontAlgn="base">
              <a:spcBef>
                <a:spcPct val="0"/>
              </a:spcBef>
              <a:spcAft>
                <a:spcPct val="0"/>
              </a:spcAft>
            </a:pPr>
            <a:fld id="{74B3DC39-53A4-454C-AEB1-31110CE4BF6E}" type="slidenum">
              <a:rPr kumimoji="0" lang="ja-JP" altLang="en-US" smtClean="0">
                <a:uFillTx/>
                <a:latin typeface="Arial" charset="0"/>
              </a:rPr>
              <a:pPr defTabSz="914400" fontAlgn="base">
                <a:spcBef>
                  <a:spcPct val="0"/>
                </a:spcBef>
                <a:spcAft>
                  <a:spcPct val="0"/>
                </a:spcAft>
              </a:pPr>
              <a:t>‹#›</a:t>
            </a:fld>
            <a:endParaRPr kumimoji="0" lang="ja-JP" altLang="en-US" sz="5400">
              <a:uFillTx/>
              <a:latin typeface="Arial" charset="0"/>
            </a:endParaRPr>
          </a:p>
        </p:txBody>
      </p:sp>
    </p:spTree>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Lst>
  <p:hf hdr="0" ftr="0" dt="0"/>
  <p:txStyles>
    <p:titleStyle>
      <a:lvl1pPr marL="914400" indent="-914400" algn="l" rtl="0" eaLnBrk="0" fontAlgn="base" hangingPunct="0">
        <a:lnSpc>
          <a:spcPct val="90000"/>
        </a:lnSpc>
        <a:spcBef>
          <a:spcPct val="0"/>
        </a:spcBef>
        <a:spcAft>
          <a:spcPct val="0"/>
        </a:spcAft>
        <a:defRPr sz="4400" kern="1200">
          <a:solidFill>
            <a:schemeClr val="tx1"/>
          </a:solidFill>
          <a:uFillTx/>
          <a:latin typeface="+mj-lt"/>
          <a:ea typeface="+mj-ea"/>
          <a:cs typeface="+mj-cs"/>
          <a:sym typeface="Calibri Light" pitchFamily="34" charset="0"/>
        </a:defRPr>
      </a:lvl1pPr>
      <a:lvl2pPr marL="914400" indent="-914400" algn="l" rtl="0" eaLnBrk="0" fontAlgn="base" hangingPunct="0">
        <a:lnSpc>
          <a:spcPct val="90000"/>
        </a:lnSpc>
        <a:spcBef>
          <a:spcPct val="0"/>
        </a:spcBef>
        <a:spcAft>
          <a:spcPct val="0"/>
        </a:spcAft>
        <a:defRPr sz="4400">
          <a:solidFill>
            <a:schemeClr val="tx1"/>
          </a:solidFill>
          <a:uFillTx/>
          <a:latin typeface="Calibri Light" panose="020F0302020204030204" pitchFamily="34" charset="0"/>
          <a:ea typeface="ＭＳ Ｐゴシック" panose="020B0600070205080204" pitchFamily="50" charset="-128"/>
          <a:sym typeface="Calibri Light" pitchFamily="34" charset="0"/>
        </a:defRPr>
      </a:lvl2pPr>
      <a:lvl3pPr marL="914400" indent="-914400" algn="l" rtl="0" eaLnBrk="0" fontAlgn="base" hangingPunct="0">
        <a:lnSpc>
          <a:spcPct val="90000"/>
        </a:lnSpc>
        <a:spcBef>
          <a:spcPct val="0"/>
        </a:spcBef>
        <a:spcAft>
          <a:spcPct val="0"/>
        </a:spcAft>
        <a:defRPr sz="4400">
          <a:solidFill>
            <a:schemeClr val="tx1"/>
          </a:solidFill>
          <a:uFillTx/>
          <a:latin typeface="Calibri Light" panose="020F0302020204030204" pitchFamily="34" charset="0"/>
          <a:ea typeface="ＭＳ Ｐゴシック" panose="020B0600070205080204" pitchFamily="50" charset="-128"/>
          <a:sym typeface="Calibri Light" pitchFamily="34" charset="0"/>
        </a:defRPr>
      </a:lvl3pPr>
      <a:lvl4pPr marL="914400" indent="-914400" algn="l" rtl="0" eaLnBrk="0" fontAlgn="base" hangingPunct="0">
        <a:lnSpc>
          <a:spcPct val="90000"/>
        </a:lnSpc>
        <a:spcBef>
          <a:spcPct val="0"/>
        </a:spcBef>
        <a:spcAft>
          <a:spcPct val="0"/>
        </a:spcAft>
        <a:defRPr sz="4400">
          <a:solidFill>
            <a:schemeClr val="tx1"/>
          </a:solidFill>
          <a:uFillTx/>
          <a:latin typeface="Calibri Light" panose="020F0302020204030204" pitchFamily="34" charset="0"/>
          <a:ea typeface="ＭＳ Ｐゴシック" panose="020B0600070205080204" pitchFamily="50" charset="-128"/>
          <a:sym typeface="Calibri Light" pitchFamily="34" charset="0"/>
        </a:defRPr>
      </a:lvl4pPr>
      <a:lvl5pPr marL="914400" indent="-914400" algn="l" rtl="0" eaLnBrk="0" fontAlgn="base" hangingPunct="0">
        <a:lnSpc>
          <a:spcPct val="90000"/>
        </a:lnSpc>
        <a:spcBef>
          <a:spcPct val="0"/>
        </a:spcBef>
        <a:spcAft>
          <a:spcPct val="0"/>
        </a:spcAft>
        <a:defRPr sz="4400">
          <a:solidFill>
            <a:schemeClr val="tx1"/>
          </a:solidFill>
          <a:uFillTx/>
          <a:latin typeface="Calibri Light" panose="020F0302020204030204" pitchFamily="34" charset="0"/>
          <a:ea typeface="ＭＳ Ｐゴシック" panose="020B0600070205080204" pitchFamily="50" charset="-128"/>
          <a:sym typeface="Calibri Light" pitchFamily="34" charset="0"/>
        </a:defRPr>
      </a:lvl5pPr>
      <a:lvl6pPr marL="1371600" indent="-914400" algn="l" rtl="0" fontAlgn="base">
        <a:lnSpc>
          <a:spcPct val="90000"/>
        </a:lnSpc>
        <a:spcBef>
          <a:spcPct val="0"/>
        </a:spcBef>
        <a:spcAft>
          <a:spcPct val="0"/>
        </a:spcAft>
        <a:defRPr sz="4400">
          <a:solidFill>
            <a:schemeClr val="tx1"/>
          </a:solidFill>
          <a:uFillTx/>
          <a:latin typeface="Calibri Light" panose="020F0302020204030204" pitchFamily="34" charset="0"/>
          <a:ea typeface="ＭＳ Ｐゴシック" panose="020B0600070205080204" pitchFamily="50" charset="-128"/>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uFillTx/>
          <a:latin typeface="Calibri Light" panose="020F0302020204030204" pitchFamily="34" charset="0"/>
          <a:ea typeface="ＭＳ Ｐゴシック" panose="020B0600070205080204" pitchFamily="50" charset="-128"/>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uFillTx/>
          <a:latin typeface="Calibri Light" panose="020F0302020204030204" pitchFamily="34" charset="0"/>
          <a:ea typeface="ＭＳ Ｐゴシック" panose="020B0600070205080204" pitchFamily="50" charset="-128"/>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uFillTx/>
          <a:latin typeface="Calibri Light" panose="020F0302020204030204" pitchFamily="34" charset="0"/>
          <a:ea typeface="ＭＳ Ｐゴシック" panose="020B0600070205080204" pitchFamily="50" charset="-128"/>
          <a:sym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uFillTx/>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uFillTx/>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uFillTx/>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charset="0"/>
        <a:buChar char="•"/>
        <a:defRPr kern="1200">
          <a:solidFill>
            <a:schemeClr val="tx1"/>
          </a:solidFill>
          <a:uFillTx/>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charset="0"/>
        <a:buChar char="•"/>
        <a:defRPr kern="1200">
          <a:solidFill>
            <a:schemeClr val="tx1"/>
          </a:solidFill>
          <a:uFillTx/>
          <a:latin typeface="+mn-lt"/>
          <a:ea typeface="+mn-ea"/>
          <a:cs typeface="+mn-cs"/>
          <a:sym typeface="Calibri"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9pPr>
    </p:bodyStyle>
    <p:otherStyle>
      <a:defPPr>
        <a:defRPr lang="ja-JP">
          <a:uFillTx/>
        </a:defRPr>
      </a:defPPr>
      <a:lvl1pPr marL="0" algn="l" defTabSz="914400" rtl="0" eaLnBrk="1" latinLnBrk="0" hangingPunct="1">
        <a:defRPr kumimoji="1" sz="1800" kern="1200">
          <a:solidFill>
            <a:schemeClr val="tx1"/>
          </a:solidFill>
          <a:uFillTx/>
          <a:latin typeface="+mn-lt"/>
          <a:ea typeface="+mn-ea"/>
          <a:cs typeface="+mn-cs"/>
        </a:defRPr>
      </a:lvl1pPr>
      <a:lvl2pPr marL="457200" algn="l" defTabSz="914400" rtl="0" eaLnBrk="1" latinLnBrk="0" hangingPunct="1">
        <a:defRPr kumimoji="1" sz="1800" kern="1200">
          <a:solidFill>
            <a:schemeClr val="tx1"/>
          </a:solidFill>
          <a:uFillTx/>
          <a:latin typeface="+mn-lt"/>
          <a:ea typeface="+mn-ea"/>
          <a:cs typeface="+mn-cs"/>
        </a:defRPr>
      </a:lvl2pPr>
      <a:lvl3pPr marL="914400" algn="l" defTabSz="914400" rtl="0" eaLnBrk="1" latinLnBrk="0" hangingPunct="1">
        <a:defRPr kumimoji="1" sz="1800" kern="1200">
          <a:solidFill>
            <a:schemeClr val="tx1"/>
          </a:solidFill>
          <a:uFillTx/>
          <a:latin typeface="+mn-lt"/>
          <a:ea typeface="+mn-ea"/>
          <a:cs typeface="+mn-cs"/>
        </a:defRPr>
      </a:lvl3pPr>
      <a:lvl4pPr marL="1371600" algn="l" defTabSz="914400" rtl="0" eaLnBrk="1" latinLnBrk="0" hangingPunct="1">
        <a:defRPr kumimoji="1" sz="1800" kern="1200">
          <a:solidFill>
            <a:schemeClr val="tx1"/>
          </a:solidFill>
          <a:uFillTx/>
          <a:latin typeface="+mn-lt"/>
          <a:ea typeface="+mn-ea"/>
          <a:cs typeface="+mn-cs"/>
        </a:defRPr>
      </a:lvl4pPr>
      <a:lvl5pPr marL="1828800" algn="l" defTabSz="914400" rtl="0" eaLnBrk="1" latinLnBrk="0" hangingPunct="1">
        <a:defRPr kumimoji="1" sz="1800" kern="1200">
          <a:solidFill>
            <a:schemeClr val="tx1"/>
          </a:solidFill>
          <a:uFillTx/>
          <a:latin typeface="+mn-lt"/>
          <a:ea typeface="+mn-ea"/>
          <a:cs typeface="+mn-cs"/>
        </a:defRPr>
      </a:lvl5pPr>
      <a:lvl6pPr marL="2286000" algn="l" defTabSz="914400" rtl="0" eaLnBrk="1" latinLnBrk="0" hangingPunct="1">
        <a:defRPr kumimoji="1" sz="1800" kern="1200">
          <a:solidFill>
            <a:schemeClr val="tx1"/>
          </a:solidFill>
          <a:uFillTx/>
          <a:latin typeface="+mn-lt"/>
          <a:ea typeface="+mn-ea"/>
          <a:cs typeface="+mn-cs"/>
        </a:defRPr>
      </a:lvl6pPr>
      <a:lvl7pPr marL="2743200" algn="l" defTabSz="914400" rtl="0" eaLnBrk="1" latinLnBrk="0" hangingPunct="1">
        <a:defRPr kumimoji="1" sz="1800" kern="1200">
          <a:solidFill>
            <a:schemeClr val="tx1"/>
          </a:solidFill>
          <a:uFillTx/>
          <a:latin typeface="+mn-lt"/>
          <a:ea typeface="+mn-ea"/>
          <a:cs typeface="+mn-cs"/>
        </a:defRPr>
      </a:lvl7pPr>
      <a:lvl8pPr marL="3200400" algn="l" defTabSz="914400" rtl="0" eaLnBrk="1" latinLnBrk="0" hangingPunct="1">
        <a:defRPr kumimoji="1" sz="1800" kern="1200">
          <a:solidFill>
            <a:schemeClr val="tx1"/>
          </a:solidFill>
          <a:uFillTx/>
          <a:latin typeface="+mn-lt"/>
          <a:ea typeface="+mn-ea"/>
          <a:cs typeface="+mn-cs"/>
        </a:defRPr>
      </a:lvl8pPr>
      <a:lvl9pPr marL="3657600" algn="l" defTabSz="914400" rtl="0" eaLnBrk="1" latinLnBrk="0" hangingPunct="1">
        <a:defRPr kumimoji="1" sz="1800" kern="1200">
          <a:solidFill>
            <a:schemeClr val="tx1"/>
          </a:solidFill>
          <a:uFillTx/>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ー 1"/>
          <p:cNvSpPr>
            <a:spLocks noGrp="1" noChangeArrowheads="1"/>
          </p:cNvSpPr>
          <p:nvPr>
            <p:ph type="title" idx="4294967295"/>
          </p:nvPr>
        </p:nvSpPr>
        <p:spPr bwMode="auto">
          <a:xfrm>
            <a:off x="838200" y="365125"/>
            <a:ext cx="10515600" cy="1325563"/>
          </a:xfrm>
          <a:prstGeom prst="rect">
            <a:avLst/>
          </a:prstGeom>
          <a:noFill/>
          <a:ln>
            <a:noFill/>
          </a:ln>
        </p:spPr>
        <p:txBody>
          <a:bodyPr vert="horz" wrap="square" lIns="91440" tIns="45720" rIns="91440" bIns="45720" numCol="1" anchor="ctr" anchorCtr="0" compatLnSpc="1">
            <a:prstTxWarp prst="textNoShape">
              <a:avLst/>
            </a:prstTxWarp>
          </a:bodyPr>
          <a:lstStyle/>
          <a:p>
            <a:pPr lvl="0"/>
            <a:r>
              <a:rPr lang="zh-CN" altLang="ja-JP">
                <a:uFillTx/>
                <a:sym typeface="Calibri Light" pitchFamily="34" charset="0"/>
              </a:rPr>
              <a:t>マスター タイトルの書式設定</a:t>
            </a:r>
          </a:p>
        </p:txBody>
      </p:sp>
      <p:sp>
        <p:nvSpPr>
          <p:cNvPr id="1027" name="テキスト プレースホルダー 2"/>
          <p:cNvSpPr>
            <a:spLocks noGrp="1" noChangeArrowheads="1"/>
          </p:cNvSpPr>
          <p:nvPr>
            <p:ph type="body" idx="1"/>
          </p:nvPr>
        </p:nvSpPr>
        <p:spPr bwMode="auto">
          <a:xfrm>
            <a:off x="838200" y="1825625"/>
            <a:ext cx="10515600" cy="4351338"/>
          </a:xfrm>
          <a:prstGeom prst="rect">
            <a:avLst/>
          </a:prstGeom>
          <a:noFill/>
          <a:ln>
            <a:noFill/>
          </a:ln>
        </p:spPr>
        <p:txBody>
          <a:bodyPr vert="horz" wrap="square" lIns="91440" tIns="45720" rIns="91440" bIns="45720" numCol="1" anchor="t" anchorCtr="0" compatLnSpc="1">
            <a:prstTxWarp prst="textNoShape">
              <a:avLst/>
            </a:prstTxWarp>
          </a:bodyPr>
          <a:lstStyle/>
          <a:p>
            <a:pPr lvl="0"/>
            <a:r>
              <a:rPr lang="zh-CN" altLang="ja-JP">
                <a:uFillTx/>
                <a:sym typeface="Calibri" pitchFamily="34" charset="0"/>
              </a:rPr>
              <a:t>マスター テキストの書式設定</a:t>
            </a:r>
          </a:p>
          <a:p>
            <a:pPr lvl="1"/>
            <a:r>
              <a:rPr lang="zh-CN" altLang="ja-JP">
                <a:uFillTx/>
                <a:sym typeface="Calibri" pitchFamily="34" charset="0"/>
              </a:rPr>
              <a:t>第 </a:t>
            </a:r>
            <a:r>
              <a:rPr lang="ja-JP" altLang="zh-CN">
                <a:uFillTx/>
                <a:sym typeface="Calibri" pitchFamily="34" charset="0"/>
              </a:rPr>
              <a:t>2 </a:t>
            </a:r>
            <a:r>
              <a:rPr lang="zh-CN" altLang="ja-JP">
                <a:uFillTx/>
                <a:sym typeface="Calibri" pitchFamily="34" charset="0"/>
              </a:rPr>
              <a:t>レベル</a:t>
            </a:r>
          </a:p>
          <a:p>
            <a:pPr lvl="2"/>
            <a:r>
              <a:rPr lang="zh-CN" altLang="ja-JP">
                <a:uFillTx/>
                <a:sym typeface="Calibri" pitchFamily="34" charset="0"/>
              </a:rPr>
              <a:t>第 </a:t>
            </a:r>
            <a:r>
              <a:rPr lang="ja-JP" altLang="zh-CN">
                <a:uFillTx/>
                <a:sym typeface="Calibri" pitchFamily="34" charset="0"/>
              </a:rPr>
              <a:t>3 </a:t>
            </a:r>
            <a:r>
              <a:rPr lang="zh-CN" altLang="ja-JP">
                <a:uFillTx/>
                <a:sym typeface="Calibri" pitchFamily="34" charset="0"/>
              </a:rPr>
              <a:t>レベル</a:t>
            </a:r>
          </a:p>
          <a:p>
            <a:pPr lvl="3"/>
            <a:r>
              <a:rPr lang="zh-CN" altLang="ja-JP">
                <a:uFillTx/>
                <a:sym typeface="Calibri" pitchFamily="34" charset="0"/>
              </a:rPr>
              <a:t>第 </a:t>
            </a:r>
            <a:r>
              <a:rPr lang="ja-JP" altLang="zh-CN">
                <a:uFillTx/>
                <a:sym typeface="Calibri" pitchFamily="34" charset="0"/>
              </a:rPr>
              <a:t>4 </a:t>
            </a:r>
            <a:r>
              <a:rPr lang="zh-CN" altLang="ja-JP">
                <a:uFillTx/>
                <a:sym typeface="Calibri" pitchFamily="34" charset="0"/>
              </a:rPr>
              <a:t>レベル</a:t>
            </a:r>
          </a:p>
          <a:p>
            <a:pPr lvl="4"/>
            <a:r>
              <a:rPr lang="zh-CN" altLang="ja-JP">
                <a:uFillTx/>
                <a:sym typeface="Calibri" pitchFamily="34" charset="0"/>
              </a:rPr>
              <a:t>第 </a:t>
            </a:r>
            <a:r>
              <a:rPr lang="ja-JP" altLang="zh-CN">
                <a:uFillTx/>
                <a:sym typeface="Calibri" pitchFamily="34" charset="0"/>
              </a:rPr>
              <a:t>5 </a:t>
            </a:r>
            <a:r>
              <a:rPr lang="zh-CN" altLang="ja-JP">
                <a:uFillTx/>
                <a:sym typeface="Calibri" pitchFamily="34" charset="0"/>
              </a:rPr>
              <a:t>レベル</a:t>
            </a:r>
          </a:p>
        </p:txBody>
      </p:sp>
      <p:sp>
        <p:nvSpPr>
          <p:cNvPr id="1028" name="日付プレースホルダー 3"/>
          <p:cNvSpPr>
            <a:spLocks noGrp="1" noChangeArrowheads="1"/>
          </p:cNvSpPr>
          <p:nvPr>
            <p:ph type="dt" sz="half" idx="2"/>
          </p:nvPr>
        </p:nvSpPr>
        <p:spPr bwMode="auto">
          <a:xfrm>
            <a:off x="838200" y="6356350"/>
            <a:ext cx="2743200" cy="365125"/>
          </a:xfrm>
          <a:prstGeom prst="rect">
            <a:avLst/>
          </a:prstGeom>
          <a:noFill/>
          <a:ln>
            <a:noFill/>
          </a:ln>
        </p:spPr>
        <p:txBody>
          <a:bodyPr vert="horz" wrap="square" lIns="91440" tIns="45720" rIns="91440" bIns="45720" numCol="1" anchor="ctr" anchorCtr="0" compatLnSpc="1">
            <a:prstTxWarp prst="textNoShape">
              <a:avLst/>
            </a:prstTxWarp>
          </a:bodyPr>
          <a:lstStyle>
            <a:lvl1pPr eaLnBrk="1" hangingPunct="1">
              <a:defRPr sz="1200">
                <a:solidFill>
                  <a:srgbClr val="898989"/>
                </a:solidFill>
                <a:uFillTx/>
                <a:latin typeface="Arial" panose="020B0604020202020204" pitchFamily="34" charset="0"/>
              </a:defRPr>
            </a:lvl1pPr>
          </a:lstStyle>
          <a:p>
            <a:pPr defTabSz="914400" fontAlgn="base">
              <a:spcBef>
                <a:spcPct val="0"/>
              </a:spcBef>
              <a:spcAft>
                <a:spcPct val="0"/>
              </a:spcAft>
              <a:defRPr>
                <a:uFillTx/>
              </a:defRPr>
            </a:pPr>
            <a:endParaRPr kumimoji="0" lang="ja-JP" altLang="ja-JP">
              <a:uFillTx/>
            </a:endParaRPr>
          </a:p>
        </p:txBody>
      </p:sp>
      <p:sp>
        <p:nvSpPr>
          <p:cNvPr id="1029" name="フッター プレースホルダー 4"/>
          <p:cNvSpPr>
            <a:spLocks noGrp="1" noChangeArrowheads="1"/>
          </p:cNvSpPr>
          <p:nvPr>
            <p:ph type="ftr" sz="quarter" idx="3"/>
          </p:nvPr>
        </p:nvSpPr>
        <p:spPr bwMode="auto">
          <a:xfrm>
            <a:off x="4038600" y="6356350"/>
            <a:ext cx="4114800" cy="365125"/>
          </a:xfrm>
          <a:prstGeom prst="rect">
            <a:avLst/>
          </a:prstGeom>
          <a:noFill/>
          <a:ln>
            <a:noFill/>
          </a:ln>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uFillTx/>
                <a:latin typeface="Arial" panose="020B0604020202020204" pitchFamily="34" charset="0"/>
              </a:defRPr>
            </a:lvl1pPr>
          </a:lstStyle>
          <a:p>
            <a:pPr defTabSz="914400" fontAlgn="base">
              <a:spcBef>
                <a:spcPct val="0"/>
              </a:spcBef>
              <a:spcAft>
                <a:spcPct val="0"/>
              </a:spcAft>
              <a:defRPr>
                <a:uFillTx/>
              </a:defRPr>
            </a:pPr>
            <a:endParaRPr kumimoji="0" lang="ja-JP" altLang="ja-JP">
              <a:uFillTx/>
            </a:endParaRPr>
          </a:p>
        </p:txBody>
      </p:sp>
      <p:sp>
        <p:nvSpPr>
          <p:cNvPr id="1030" name="スライド番号プレースホルダー 5"/>
          <p:cNvSpPr>
            <a:spLocks noGrp="1" noChangeArrowheads="1"/>
          </p:cNvSpPr>
          <p:nvPr>
            <p:ph type="sldNum" sz="quarter" idx="4"/>
          </p:nvPr>
        </p:nvSpPr>
        <p:spPr bwMode="auto">
          <a:xfrm>
            <a:off x="9448800" y="6356350"/>
            <a:ext cx="2743200" cy="365125"/>
          </a:xfrm>
          <a:prstGeom prst="rect">
            <a:avLst/>
          </a:prstGeom>
          <a:noFill/>
          <a:ln>
            <a:noFill/>
          </a:ln>
        </p:spPr>
        <p:txBody>
          <a:bodyPr vert="horz" wrap="square" lIns="91440" tIns="45720" rIns="91440" bIns="45720" numCol="1" anchor="ctr" anchorCtr="0" compatLnSpc="1">
            <a:prstTxWarp prst="textNoShape">
              <a:avLst/>
            </a:prstTxWarp>
          </a:bodyPr>
          <a:lstStyle>
            <a:lvl1pPr algn="r" eaLnBrk="1" hangingPunct="1">
              <a:defRPr sz="4000">
                <a:solidFill>
                  <a:schemeClr val="tx1"/>
                </a:solidFill>
                <a:uFillTx/>
              </a:defRPr>
            </a:lvl1pPr>
          </a:lstStyle>
          <a:p>
            <a:pPr defTabSz="914400" fontAlgn="base">
              <a:spcBef>
                <a:spcPct val="0"/>
              </a:spcBef>
              <a:spcAft>
                <a:spcPct val="0"/>
              </a:spcAft>
            </a:pPr>
            <a:fld id="{74B3DC39-53A4-454C-AEB1-31110CE4BF6E}" type="slidenum">
              <a:rPr kumimoji="0" lang="ja-JP" altLang="en-US" smtClean="0">
                <a:uFillTx/>
                <a:latin typeface="Arial" charset="0"/>
              </a:rPr>
              <a:pPr defTabSz="914400" fontAlgn="base">
                <a:spcBef>
                  <a:spcPct val="0"/>
                </a:spcBef>
                <a:spcAft>
                  <a:spcPct val="0"/>
                </a:spcAft>
              </a:pPr>
              <a:t>‹#›</a:t>
            </a:fld>
            <a:endParaRPr kumimoji="0" lang="ja-JP" altLang="en-US" sz="5400">
              <a:uFillTx/>
              <a:latin typeface="Arial" charset="0"/>
            </a:endParaRPr>
          </a:p>
        </p:txBody>
      </p:sp>
    </p:spTree>
  </p:cSld>
  <p:clrMap bg1="lt1" tx1="dk1" bg2="lt2" tx2="dk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7" r:id="rId7"/>
    <p:sldLayoutId id="2147483858" r:id="rId8"/>
    <p:sldLayoutId id="2147483859" r:id="rId9"/>
    <p:sldLayoutId id="2147483860" r:id="rId10"/>
    <p:sldLayoutId id="2147483861" r:id="rId11"/>
    <p:sldLayoutId id="2147483862" r:id="rId12"/>
  </p:sldLayoutIdLst>
  <p:hf hdr="0" ftr="0" dt="0"/>
  <p:txStyles>
    <p:titleStyle>
      <a:lvl1pPr marL="914400" indent="-914400" algn="l" rtl="0" eaLnBrk="0" fontAlgn="base" hangingPunct="0">
        <a:lnSpc>
          <a:spcPct val="90000"/>
        </a:lnSpc>
        <a:spcBef>
          <a:spcPct val="0"/>
        </a:spcBef>
        <a:spcAft>
          <a:spcPct val="0"/>
        </a:spcAft>
        <a:defRPr sz="4400" kern="1200">
          <a:solidFill>
            <a:schemeClr val="tx1"/>
          </a:solidFill>
          <a:uFillTx/>
          <a:latin typeface="+mj-lt"/>
          <a:ea typeface="+mj-ea"/>
          <a:cs typeface="+mj-cs"/>
          <a:sym typeface="Calibri Light" pitchFamily="34" charset="0"/>
        </a:defRPr>
      </a:lvl1pPr>
      <a:lvl2pPr marL="914400" indent="-914400" algn="l" rtl="0" eaLnBrk="0" fontAlgn="base" hangingPunct="0">
        <a:lnSpc>
          <a:spcPct val="90000"/>
        </a:lnSpc>
        <a:spcBef>
          <a:spcPct val="0"/>
        </a:spcBef>
        <a:spcAft>
          <a:spcPct val="0"/>
        </a:spcAft>
        <a:defRPr sz="4400">
          <a:solidFill>
            <a:schemeClr val="tx1"/>
          </a:solidFill>
          <a:uFillTx/>
          <a:latin typeface="Calibri Light" panose="020F0302020204030204" pitchFamily="34" charset="0"/>
          <a:ea typeface="ＭＳ Ｐゴシック" panose="020B0600070205080204" pitchFamily="50" charset="-128"/>
          <a:sym typeface="Calibri Light" pitchFamily="34" charset="0"/>
        </a:defRPr>
      </a:lvl2pPr>
      <a:lvl3pPr marL="914400" indent="-914400" algn="l" rtl="0" eaLnBrk="0" fontAlgn="base" hangingPunct="0">
        <a:lnSpc>
          <a:spcPct val="90000"/>
        </a:lnSpc>
        <a:spcBef>
          <a:spcPct val="0"/>
        </a:spcBef>
        <a:spcAft>
          <a:spcPct val="0"/>
        </a:spcAft>
        <a:defRPr sz="4400">
          <a:solidFill>
            <a:schemeClr val="tx1"/>
          </a:solidFill>
          <a:uFillTx/>
          <a:latin typeface="Calibri Light" panose="020F0302020204030204" pitchFamily="34" charset="0"/>
          <a:ea typeface="ＭＳ Ｐゴシック" panose="020B0600070205080204" pitchFamily="50" charset="-128"/>
          <a:sym typeface="Calibri Light" pitchFamily="34" charset="0"/>
        </a:defRPr>
      </a:lvl3pPr>
      <a:lvl4pPr marL="914400" indent="-914400" algn="l" rtl="0" eaLnBrk="0" fontAlgn="base" hangingPunct="0">
        <a:lnSpc>
          <a:spcPct val="90000"/>
        </a:lnSpc>
        <a:spcBef>
          <a:spcPct val="0"/>
        </a:spcBef>
        <a:spcAft>
          <a:spcPct val="0"/>
        </a:spcAft>
        <a:defRPr sz="4400">
          <a:solidFill>
            <a:schemeClr val="tx1"/>
          </a:solidFill>
          <a:uFillTx/>
          <a:latin typeface="Calibri Light" panose="020F0302020204030204" pitchFamily="34" charset="0"/>
          <a:ea typeface="ＭＳ Ｐゴシック" panose="020B0600070205080204" pitchFamily="50" charset="-128"/>
          <a:sym typeface="Calibri Light" pitchFamily="34" charset="0"/>
        </a:defRPr>
      </a:lvl4pPr>
      <a:lvl5pPr marL="914400" indent="-914400" algn="l" rtl="0" eaLnBrk="0" fontAlgn="base" hangingPunct="0">
        <a:lnSpc>
          <a:spcPct val="90000"/>
        </a:lnSpc>
        <a:spcBef>
          <a:spcPct val="0"/>
        </a:spcBef>
        <a:spcAft>
          <a:spcPct val="0"/>
        </a:spcAft>
        <a:defRPr sz="4400">
          <a:solidFill>
            <a:schemeClr val="tx1"/>
          </a:solidFill>
          <a:uFillTx/>
          <a:latin typeface="Calibri Light" panose="020F0302020204030204" pitchFamily="34" charset="0"/>
          <a:ea typeface="ＭＳ Ｐゴシック" panose="020B0600070205080204" pitchFamily="50" charset="-128"/>
          <a:sym typeface="Calibri Light" pitchFamily="34" charset="0"/>
        </a:defRPr>
      </a:lvl5pPr>
      <a:lvl6pPr marL="1371600" indent="-914400" algn="l" rtl="0" fontAlgn="base">
        <a:lnSpc>
          <a:spcPct val="90000"/>
        </a:lnSpc>
        <a:spcBef>
          <a:spcPct val="0"/>
        </a:spcBef>
        <a:spcAft>
          <a:spcPct val="0"/>
        </a:spcAft>
        <a:defRPr sz="4400">
          <a:solidFill>
            <a:schemeClr val="tx1"/>
          </a:solidFill>
          <a:uFillTx/>
          <a:latin typeface="Calibri Light" panose="020F0302020204030204" pitchFamily="34" charset="0"/>
          <a:ea typeface="ＭＳ Ｐゴシック" panose="020B0600070205080204" pitchFamily="50" charset="-128"/>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uFillTx/>
          <a:latin typeface="Calibri Light" panose="020F0302020204030204" pitchFamily="34" charset="0"/>
          <a:ea typeface="ＭＳ Ｐゴシック" panose="020B0600070205080204" pitchFamily="50" charset="-128"/>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uFillTx/>
          <a:latin typeface="Calibri Light" panose="020F0302020204030204" pitchFamily="34" charset="0"/>
          <a:ea typeface="ＭＳ Ｐゴシック" panose="020B0600070205080204" pitchFamily="50" charset="-128"/>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uFillTx/>
          <a:latin typeface="Calibri Light" panose="020F0302020204030204" pitchFamily="34" charset="0"/>
          <a:ea typeface="ＭＳ Ｐゴシック" panose="020B0600070205080204" pitchFamily="50" charset="-128"/>
          <a:sym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uFillTx/>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uFillTx/>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uFillTx/>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charset="0"/>
        <a:buChar char="•"/>
        <a:defRPr kern="1200">
          <a:solidFill>
            <a:schemeClr val="tx1"/>
          </a:solidFill>
          <a:uFillTx/>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charset="0"/>
        <a:buChar char="•"/>
        <a:defRPr kern="1200">
          <a:solidFill>
            <a:schemeClr val="tx1"/>
          </a:solidFill>
          <a:uFillTx/>
          <a:latin typeface="+mn-lt"/>
          <a:ea typeface="+mn-ea"/>
          <a:cs typeface="+mn-cs"/>
          <a:sym typeface="Calibri"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9pPr>
    </p:bodyStyle>
    <p:otherStyle>
      <a:defPPr>
        <a:defRPr lang="ja-JP">
          <a:uFillTx/>
        </a:defRPr>
      </a:defPPr>
      <a:lvl1pPr marL="0" algn="l" defTabSz="914400" rtl="0" eaLnBrk="1" latinLnBrk="0" hangingPunct="1">
        <a:defRPr kumimoji="1" sz="1800" kern="1200">
          <a:solidFill>
            <a:schemeClr val="tx1"/>
          </a:solidFill>
          <a:uFillTx/>
          <a:latin typeface="+mn-lt"/>
          <a:ea typeface="+mn-ea"/>
          <a:cs typeface="+mn-cs"/>
        </a:defRPr>
      </a:lvl1pPr>
      <a:lvl2pPr marL="457200" algn="l" defTabSz="914400" rtl="0" eaLnBrk="1" latinLnBrk="0" hangingPunct="1">
        <a:defRPr kumimoji="1" sz="1800" kern="1200">
          <a:solidFill>
            <a:schemeClr val="tx1"/>
          </a:solidFill>
          <a:uFillTx/>
          <a:latin typeface="+mn-lt"/>
          <a:ea typeface="+mn-ea"/>
          <a:cs typeface="+mn-cs"/>
        </a:defRPr>
      </a:lvl2pPr>
      <a:lvl3pPr marL="914400" algn="l" defTabSz="914400" rtl="0" eaLnBrk="1" latinLnBrk="0" hangingPunct="1">
        <a:defRPr kumimoji="1" sz="1800" kern="1200">
          <a:solidFill>
            <a:schemeClr val="tx1"/>
          </a:solidFill>
          <a:uFillTx/>
          <a:latin typeface="+mn-lt"/>
          <a:ea typeface="+mn-ea"/>
          <a:cs typeface="+mn-cs"/>
        </a:defRPr>
      </a:lvl3pPr>
      <a:lvl4pPr marL="1371600" algn="l" defTabSz="914400" rtl="0" eaLnBrk="1" latinLnBrk="0" hangingPunct="1">
        <a:defRPr kumimoji="1" sz="1800" kern="1200">
          <a:solidFill>
            <a:schemeClr val="tx1"/>
          </a:solidFill>
          <a:uFillTx/>
          <a:latin typeface="+mn-lt"/>
          <a:ea typeface="+mn-ea"/>
          <a:cs typeface="+mn-cs"/>
        </a:defRPr>
      </a:lvl4pPr>
      <a:lvl5pPr marL="1828800" algn="l" defTabSz="914400" rtl="0" eaLnBrk="1" latinLnBrk="0" hangingPunct="1">
        <a:defRPr kumimoji="1" sz="1800" kern="1200">
          <a:solidFill>
            <a:schemeClr val="tx1"/>
          </a:solidFill>
          <a:uFillTx/>
          <a:latin typeface="+mn-lt"/>
          <a:ea typeface="+mn-ea"/>
          <a:cs typeface="+mn-cs"/>
        </a:defRPr>
      </a:lvl5pPr>
      <a:lvl6pPr marL="2286000" algn="l" defTabSz="914400" rtl="0" eaLnBrk="1" latinLnBrk="0" hangingPunct="1">
        <a:defRPr kumimoji="1" sz="1800" kern="1200">
          <a:solidFill>
            <a:schemeClr val="tx1"/>
          </a:solidFill>
          <a:uFillTx/>
          <a:latin typeface="+mn-lt"/>
          <a:ea typeface="+mn-ea"/>
          <a:cs typeface="+mn-cs"/>
        </a:defRPr>
      </a:lvl6pPr>
      <a:lvl7pPr marL="2743200" algn="l" defTabSz="914400" rtl="0" eaLnBrk="1" latinLnBrk="0" hangingPunct="1">
        <a:defRPr kumimoji="1" sz="1800" kern="1200">
          <a:solidFill>
            <a:schemeClr val="tx1"/>
          </a:solidFill>
          <a:uFillTx/>
          <a:latin typeface="+mn-lt"/>
          <a:ea typeface="+mn-ea"/>
          <a:cs typeface="+mn-cs"/>
        </a:defRPr>
      </a:lvl7pPr>
      <a:lvl8pPr marL="3200400" algn="l" defTabSz="914400" rtl="0" eaLnBrk="1" latinLnBrk="0" hangingPunct="1">
        <a:defRPr kumimoji="1" sz="1800" kern="1200">
          <a:solidFill>
            <a:schemeClr val="tx1"/>
          </a:solidFill>
          <a:uFillTx/>
          <a:latin typeface="+mn-lt"/>
          <a:ea typeface="+mn-ea"/>
          <a:cs typeface="+mn-cs"/>
        </a:defRPr>
      </a:lvl8pPr>
      <a:lvl9pPr marL="3657600" algn="l" defTabSz="914400" rtl="0" eaLnBrk="1" latinLnBrk="0" hangingPunct="1">
        <a:defRPr kumimoji="1" sz="1800" kern="1200">
          <a:solidFill>
            <a:schemeClr val="tx1"/>
          </a:solidFill>
          <a:uFillTx/>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uFillTx/>
              </a:rPr>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uFillTx/>
              </a:defRPr>
            </a:lvl1pPr>
          </a:lstStyle>
          <a:p>
            <a:pPr defTabSz="914400"/>
            <a:endParaRPr lang="ja-JP" altLang="en-US">
              <a:solidFill>
                <a:srgbClr val="000000">
                  <a:tint val="75000"/>
                </a:srgbClr>
              </a:solidFill>
              <a:uFillTx/>
            </a:endParaRPr>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uFillTx/>
              </a:defRPr>
            </a:lvl1pPr>
          </a:lstStyle>
          <a:p>
            <a:pPr defTabSz="914400"/>
            <a:endParaRPr lang="ja-JP" altLang="en-US">
              <a:solidFill>
                <a:srgbClr val="000000">
                  <a:tint val="75000"/>
                </a:srgbClr>
              </a:solidFill>
              <a:uFillTx/>
            </a:endParaRPr>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uFillTx/>
              </a:defRPr>
            </a:lvl1pPr>
          </a:lstStyle>
          <a:p>
            <a:pPr defTabSz="914400"/>
            <a:fld id="{DEF959B9-AA38-45FE-BB59-D590ED23621D}" type="slidenum">
              <a:rPr lang="ja-JP" altLang="en-US" smtClean="0">
                <a:solidFill>
                  <a:srgbClr val="000000">
                    <a:tint val="75000"/>
                  </a:srgbClr>
                </a:solidFill>
                <a:uFillTx/>
              </a:rPr>
              <a:pPr defTabSz="914400"/>
              <a:t>‹#›</a:t>
            </a:fld>
            <a:endParaRPr lang="ja-JP" altLang="en-US">
              <a:solidFill>
                <a:srgbClr val="000000">
                  <a:tint val="75000"/>
                </a:srgbClr>
              </a:solidFill>
              <a:uFillTx/>
            </a:endParaRPr>
          </a:p>
        </p:txBody>
      </p:sp>
    </p:spTree>
  </p:cSld>
  <p:clrMap bg1="lt1" tx1="dk1" bg2="lt2" tx2="dk2" accent1="accent1" accent2="accent2" accent3="accent3" accent4="accent4" accent5="accent5" accent6="accent6" hlink="hlink" folHlink="folHlink"/>
  <p:sldLayoutIdLst>
    <p:sldLayoutId id="2147484117" r:id="rId1"/>
    <p:sldLayoutId id="2147484118" r:id="rId2"/>
    <p:sldLayoutId id="2147484119" r:id="rId3"/>
    <p:sldLayoutId id="2147484120" r:id="rId4"/>
    <p:sldLayoutId id="2147484121" r:id="rId5"/>
    <p:sldLayoutId id="2147484122" r:id="rId6"/>
    <p:sldLayoutId id="2147484123" r:id="rId7"/>
    <p:sldLayoutId id="2147484124" r:id="rId8"/>
    <p:sldLayoutId id="2147484125" r:id="rId9"/>
    <p:sldLayoutId id="2147484126" r:id="rId10"/>
    <p:sldLayoutId id="2147484127" r:id="rId11"/>
  </p:sldLayoutIdLst>
  <p:hf hdr="0" ftr="0" dt="0"/>
  <p:txStyles>
    <p:titleStyle>
      <a:lvl1pPr algn="l" defTabSz="914400" rtl="0" eaLnBrk="1" latinLnBrk="0" hangingPunct="1">
        <a:lnSpc>
          <a:spcPct val="90000"/>
        </a:lnSpc>
        <a:spcBef>
          <a:spcPct val="0"/>
        </a:spcBef>
        <a:buNone/>
        <a:defRPr kumimoji="1" sz="4400" kern="1200">
          <a:solidFill>
            <a:schemeClr val="tx1"/>
          </a:solidFill>
          <a:uFillTx/>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uFillTx/>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uFillTx/>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uFillTx/>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9pPr>
    </p:bodyStyle>
    <p:otherStyle>
      <a:defPPr>
        <a:defRPr lang="ja-JP">
          <a:uFillTx/>
        </a:defRPr>
      </a:defPPr>
      <a:lvl1pPr marL="0" algn="l" defTabSz="914400" rtl="0" eaLnBrk="1" latinLnBrk="0" hangingPunct="1">
        <a:defRPr kumimoji="1" sz="1800" kern="1200">
          <a:solidFill>
            <a:schemeClr val="tx1"/>
          </a:solidFill>
          <a:uFillTx/>
          <a:latin typeface="+mn-lt"/>
          <a:ea typeface="+mn-ea"/>
          <a:cs typeface="+mn-cs"/>
        </a:defRPr>
      </a:lvl1pPr>
      <a:lvl2pPr marL="457200" algn="l" defTabSz="914400" rtl="0" eaLnBrk="1" latinLnBrk="0" hangingPunct="1">
        <a:defRPr kumimoji="1" sz="1800" kern="1200">
          <a:solidFill>
            <a:schemeClr val="tx1"/>
          </a:solidFill>
          <a:uFillTx/>
          <a:latin typeface="+mn-lt"/>
          <a:ea typeface="+mn-ea"/>
          <a:cs typeface="+mn-cs"/>
        </a:defRPr>
      </a:lvl2pPr>
      <a:lvl3pPr marL="914400" algn="l" defTabSz="914400" rtl="0" eaLnBrk="1" latinLnBrk="0" hangingPunct="1">
        <a:defRPr kumimoji="1" sz="1800" kern="1200">
          <a:solidFill>
            <a:schemeClr val="tx1"/>
          </a:solidFill>
          <a:uFillTx/>
          <a:latin typeface="+mn-lt"/>
          <a:ea typeface="+mn-ea"/>
          <a:cs typeface="+mn-cs"/>
        </a:defRPr>
      </a:lvl3pPr>
      <a:lvl4pPr marL="1371600" algn="l" defTabSz="914400" rtl="0" eaLnBrk="1" latinLnBrk="0" hangingPunct="1">
        <a:defRPr kumimoji="1" sz="1800" kern="1200">
          <a:solidFill>
            <a:schemeClr val="tx1"/>
          </a:solidFill>
          <a:uFillTx/>
          <a:latin typeface="+mn-lt"/>
          <a:ea typeface="+mn-ea"/>
          <a:cs typeface="+mn-cs"/>
        </a:defRPr>
      </a:lvl4pPr>
      <a:lvl5pPr marL="1828800" algn="l" defTabSz="914400" rtl="0" eaLnBrk="1" latinLnBrk="0" hangingPunct="1">
        <a:defRPr kumimoji="1" sz="1800" kern="1200">
          <a:solidFill>
            <a:schemeClr val="tx1"/>
          </a:solidFill>
          <a:uFillTx/>
          <a:latin typeface="+mn-lt"/>
          <a:ea typeface="+mn-ea"/>
          <a:cs typeface="+mn-cs"/>
        </a:defRPr>
      </a:lvl5pPr>
      <a:lvl6pPr marL="2286000" algn="l" defTabSz="914400" rtl="0" eaLnBrk="1" latinLnBrk="0" hangingPunct="1">
        <a:defRPr kumimoji="1" sz="1800" kern="1200">
          <a:solidFill>
            <a:schemeClr val="tx1"/>
          </a:solidFill>
          <a:uFillTx/>
          <a:latin typeface="+mn-lt"/>
          <a:ea typeface="+mn-ea"/>
          <a:cs typeface="+mn-cs"/>
        </a:defRPr>
      </a:lvl6pPr>
      <a:lvl7pPr marL="2743200" algn="l" defTabSz="914400" rtl="0" eaLnBrk="1" latinLnBrk="0" hangingPunct="1">
        <a:defRPr kumimoji="1" sz="1800" kern="1200">
          <a:solidFill>
            <a:schemeClr val="tx1"/>
          </a:solidFill>
          <a:uFillTx/>
          <a:latin typeface="+mn-lt"/>
          <a:ea typeface="+mn-ea"/>
          <a:cs typeface="+mn-cs"/>
        </a:defRPr>
      </a:lvl7pPr>
      <a:lvl8pPr marL="3200400" algn="l" defTabSz="914400" rtl="0" eaLnBrk="1" latinLnBrk="0" hangingPunct="1">
        <a:defRPr kumimoji="1" sz="1800" kern="1200">
          <a:solidFill>
            <a:schemeClr val="tx1"/>
          </a:solidFill>
          <a:uFillTx/>
          <a:latin typeface="+mn-lt"/>
          <a:ea typeface="+mn-ea"/>
          <a:cs typeface="+mn-cs"/>
        </a:defRPr>
      </a:lvl8pPr>
      <a:lvl9pPr marL="3657600" algn="l" defTabSz="914400" rtl="0" eaLnBrk="1" latinLnBrk="0" hangingPunct="1">
        <a:defRPr kumimoji="1" sz="1800" kern="1200">
          <a:solidFill>
            <a:schemeClr val="tx1"/>
          </a:solidFill>
          <a:uFillTx/>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uFillTx/>
              </a:rPr>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uFillTx/>
              </a:defRPr>
            </a:lvl1pPr>
          </a:lstStyle>
          <a:p>
            <a:pPr defTabSz="914400"/>
            <a:endParaRPr lang="ja-JP" altLang="en-US">
              <a:solidFill>
                <a:srgbClr val="000000">
                  <a:tint val="75000"/>
                </a:srgbClr>
              </a:solidFill>
              <a:uFillTx/>
            </a:endParaRPr>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uFillTx/>
              </a:defRPr>
            </a:lvl1pPr>
          </a:lstStyle>
          <a:p>
            <a:pPr defTabSz="914400"/>
            <a:endParaRPr lang="ja-JP" altLang="en-US">
              <a:solidFill>
                <a:srgbClr val="000000">
                  <a:tint val="75000"/>
                </a:srgbClr>
              </a:solidFill>
              <a:uFillTx/>
            </a:endParaRPr>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uFillTx/>
              </a:defRPr>
            </a:lvl1pPr>
          </a:lstStyle>
          <a:p>
            <a:pPr defTabSz="914400"/>
            <a:fld id="{DEF959B9-AA38-45FE-BB59-D590ED23621D}" type="slidenum">
              <a:rPr lang="ja-JP" altLang="en-US" smtClean="0">
                <a:solidFill>
                  <a:srgbClr val="000000">
                    <a:tint val="75000"/>
                  </a:srgbClr>
                </a:solidFill>
                <a:uFillTx/>
              </a:rPr>
              <a:pPr defTabSz="914400"/>
              <a:t>‹#›</a:t>
            </a:fld>
            <a:endParaRPr lang="ja-JP" altLang="en-US">
              <a:solidFill>
                <a:srgbClr val="000000">
                  <a:tint val="75000"/>
                </a:srgbClr>
              </a:solidFill>
              <a:uFillTx/>
            </a:endParaRPr>
          </a:p>
        </p:txBody>
      </p:sp>
    </p:spTree>
  </p:cSld>
  <p:clrMap bg1="lt1" tx1="dk1" bg2="lt2" tx2="dk2" accent1="accent1" accent2="accent2" accent3="accent3" accent4="accent4" accent5="accent5" accent6="accent6" hlink="hlink" folHlink="folHlink"/>
  <p:sldLayoutIdLst>
    <p:sldLayoutId id="2147484230" r:id="rId1"/>
    <p:sldLayoutId id="2147484231" r:id="rId2"/>
    <p:sldLayoutId id="2147484232" r:id="rId3"/>
    <p:sldLayoutId id="2147484233" r:id="rId4"/>
    <p:sldLayoutId id="2147484234" r:id="rId5"/>
    <p:sldLayoutId id="2147484235" r:id="rId6"/>
    <p:sldLayoutId id="2147484236" r:id="rId7"/>
    <p:sldLayoutId id="2147484237" r:id="rId8"/>
    <p:sldLayoutId id="2147484238" r:id="rId9"/>
    <p:sldLayoutId id="2147484239" r:id="rId10"/>
    <p:sldLayoutId id="2147484240" r:id="rId11"/>
  </p:sldLayoutIdLst>
  <p:hf hdr="0" ftr="0" dt="0"/>
  <p:txStyles>
    <p:titleStyle>
      <a:lvl1pPr algn="l" defTabSz="914400" rtl="0" eaLnBrk="1" latinLnBrk="0" hangingPunct="1">
        <a:lnSpc>
          <a:spcPct val="90000"/>
        </a:lnSpc>
        <a:spcBef>
          <a:spcPct val="0"/>
        </a:spcBef>
        <a:buNone/>
        <a:defRPr kumimoji="1" sz="4400" kern="1200">
          <a:solidFill>
            <a:schemeClr val="tx1"/>
          </a:solidFill>
          <a:uFillTx/>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uFillTx/>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uFillTx/>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uFillTx/>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9pPr>
    </p:bodyStyle>
    <p:otherStyle>
      <a:defPPr>
        <a:defRPr lang="ja-JP">
          <a:uFillTx/>
        </a:defRPr>
      </a:defPPr>
      <a:lvl1pPr marL="0" algn="l" defTabSz="914400" rtl="0" eaLnBrk="1" latinLnBrk="0" hangingPunct="1">
        <a:defRPr kumimoji="1" sz="1800" kern="1200">
          <a:solidFill>
            <a:schemeClr val="tx1"/>
          </a:solidFill>
          <a:uFillTx/>
          <a:latin typeface="+mn-lt"/>
          <a:ea typeface="+mn-ea"/>
          <a:cs typeface="+mn-cs"/>
        </a:defRPr>
      </a:lvl1pPr>
      <a:lvl2pPr marL="457200" algn="l" defTabSz="914400" rtl="0" eaLnBrk="1" latinLnBrk="0" hangingPunct="1">
        <a:defRPr kumimoji="1" sz="1800" kern="1200">
          <a:solidFill>
            <a:schemeClr val="tx1"/>
          </a:solidFill>
          <a:uFillTx/>
          <a:latin typeface="+mn-lt"/>
          <a:ea typeface="+mn-ea"/>
          <a:cs typeface="+mn-cs"/>
        </a:defRPr>
      </a:lvl2pPr>
      <a:lvl3pPr marL="914400" algn="l" defTabSz="914400" rtl="0" eaLnBrk="1" latinLnBrk="0" hangingPunct="1">
        <a:defRPr kumimoji="1" sz="1800" kern="1200">
          <a:solidFill>
            <a:schemeClr val="tx1"/>
          </a:solidFill>
          <a:uFillTx/>
          <a:latin typeface="+mn-lt"/>
          <a:ea typeface="+mn-ea"/>
          <a:cs typeface="+mn-cs"/>
        </a:defRPr>
      </a:lvl3pPr>
      <a:lvl4pPr marL="1371600" algn="l" defTabSz="914400" rtl="0" eaLnBrk="1" latinLnBrk="0" hangingPunct="1">
        <a:defRPr kumimoji="1" sz="1800" kern="1200">
          <a:solidFill>
            <a:schemeClr val="tx1"/>
          </a:solidFill>
          <a:uFillTx/>
          <a:latin typeface="+mn-lt"/>
          <a:ea typeface="+mn-ea"/>
          <a:cs typeface="+mn-cs"/>
        </a:defRPr>
      </a:lvl4pPr>
      <a:lvl5pPr marL="1828800" algn="l" defTabSz="914400" rtl="0" eaLnBrk="1" latinLnBrk="0" hangingPunct="1">
        <a:defRPr kumimoji="1" sz="1800" kern="1200">
          <a:solidFill>
            <a:schemeClr val="tx1"/>
          </a:solidFill>
          <a:uFillTx/>
          <a:latin typeface="+mn-lt"/>
          <a:ea typeface="+mn-ea"/>
          <a:cs typeface="+mn-cs"/>
        </a:defRPr>
      </a:lvl5pPr>
      <a:lvl6pPr marL="2286000" algn="l" defTabSz="914400" rtl="0" eaLnBrk="1" latinLnBrk="0" hangingPunct="1">
        <a:defRPr kumimoji="1" sz="1800" kern="1200">
          <a:solidFill>
            <a:schemeClr val="tx1"/>
          </a:solidFill>
          <a:uFillTx/>
          <a:latin typeface="+mn-lt"/>
          <a:ea typeface="+mn-ea"/>
          <a:cs typeface="+mn-cs"/>
        </a:defRPr>
      </a:lvl6pPr>
      <a:lvl7pPr marL="2743200" algn="l" defTabSz="914400" rtl="0" eaLnBrk="1" latinLnBrk="0" hangingPunct="1">
        <a:defRPr kumimoji="1" sz="1800" kern="1200">
          <a:solidFill>
            <a:schemeClr val="tx1"/>
          </a:solidFill>
          <a:uFillTx/>
          <a:latin typeface="+mn-lt"/>
          <a:ea typeface="+mn-ea"/>
          <a:cs typeface="+mn-cs"/>
        </a:defRPr>
      </a:lvl7pPr>
      <a:lvl8pPr marL="3200400" algn="l" defTabSz="914400" rtl="0" eaLnBrk="1" latinLnBrk="0" hangingPunct="1">
        <a:defRPr kumimoji="1" sz="1800" kern="1200">
          <a:solidFill>
            <a:schemeClr val="tx1"/>
          </a:solidFill>
          <a:uFillTx/>
          <a:latin typeface="+mn-lt"/>
          <a:ea typeface="+mn-ea"/>
          <a:cs typeface="+mn-cs"/>
        </a:defRPr>
      </a:lvl8pPr>
      <a:lvl9pPr marL="3657600" algn="l" defTabSz="914400" rtl="0" eaLnBrk="1" latinLnBrk="0" hangingPunct="1">
        <a:defRPr kumimoji="1" sz="1800" kern="1200">
          <a:solidFill>
            <a:schemeClr val="tx1"/>
          </a:solidFill>
          <a:uFillTx/>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362" tIns="45718" rIns="91362" bIns="45718" rtlCol="0" anchor="ctr">
            <a:normAutofit/>
          </a:bodyPr>
          <a:lstStyle/>
          <a:p>
            <a:r>
              <a:rPr kumimoji="1" lang="ja-JP" altLang="en-US">
                <a:uFillTx/>
              </a:rPr>
              <a:t>マスター タイトルの書式設定</a:t>
            </a:r>
          </a:p>
        </p:txBody>
      </p:sp>
      <p:sp>
        <p:nvSpPr>
          <p:cNvPr id="3" name="テキスト プレースホルダー 2"/>
          <p:cNvSpPr>
            <a:spLocks noGrp="1"/>
          </p:cNvSpPr>
          <p:nvPr>
            <p:ph type="body" idx="1"/>
          </p:nvPr>
        </p:nvSpPr>
        <p:spPr>
          <a:xfrm>
            <a:off x="838200" y="1825625"/>
            <a:ext cx="10515600" cy="4351339"/>
          </a:xfrm>
          <a:prstGeom prst="rect">
            <a:avLst/>
          </a:prstGeom>
        </p:spPr>
        <p:txBody>
          <a:bodyPr vert="horz" lIns="91362" tIns="45718" rIns="91362" bIns="45718" rtlCol="0">
            <a:normAutofit/>
          </a:bodyPr>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4" name="日付プレースホルダー 3"/>
          <p:cNvSpPr>
            <a:spLocks noGrp="1"/>
          </p:cNvSpPr>
          <p:nvPr>
            <p:ph type="dt" sz="half" idx="2"/>
          </p:nvPr>
        </p:nvSpPr>
        <p:spPr>
          <a:xfrm>
            <a:off x="838200" y="6356352"/>
            <a:ext cx="2743200" cy="365125"/>
          </a:xfrm>
          <a:prstGeom prst="rect">
            <a:avLst/>
          </a:prstGeom>
        </p:spPr>
        <p:txBody>
          <a:bodyPr vert="horz" lIns="91362" tIns="45718" rIns="91362" bIns="45718" rtlCol="0" anchor="ctr"/>
          <a:lstStyle>
            <a:lvl1pPr algn="l">
              <a:defRPr sz="1200">
                <a:solidFill>
                  <a:schemeClr val="tx1">
                    <a:tint val="75000"/>
                  </a:schemeClr>
                </a:solidFill>
                <a:uFillTx/>
              </a:defRPr>
            </a:lvl1pPr>
          </a:lstStyle>
          <a:p>
            <a:endParaRPr lang="ja-JP" altLang="en-US">
              <a:solidFill>
                <a:srgbClr val="000000">
                  <a:tint val="75000"/>
                </a:srgbClr>
              </a:solidFill>
              <a:uFillTx/>
            </a:endParaRPr>
          </a:p>
        </p:txBody>
      </p:sp>
      <p:sp>
        <p:nvSpPr>
          <p:cNvPr id="5" name="フッター プレースホルダー 4"/>
          <p:cNvSpPr>
            <a:spLocks noGrp="1"/>
          </p:cNvSpPr>
          <p:nvPr>
            <p:ph type="ftr" sz="quarter" idx="3"/>
          </p:nvPr>
        </p:nvSpPr>
        <p:spPr>
          <a:xfrm>
            <a:off x="4038600" y="6356352"/>
            <a:ext cx="4114800" cy="365125"/>
          </a:xfrm>
          <a:prstGeom prst="rect">
            <a:avLst/>
          </a:prstGeom>
        </p:spPr>
        <p:txBody>
          <a:bodyPr vert="horz" lIns="91362" tIns="45718" rIns="91362" bIns="45718" rtlCol="0" anchor="ctr"/>
          <a:lstStyle>
            <a:lvl1pPr algn="ctr">
              <a:defRPr sz="1200">
                <a:solidFill>
                  <a:schemeClr val="tx1">
                    <a:tint val="75000"/>
                  </a:schemeClr>
                </a:solidFill>
                <a:uFillTx/>
              </a:defRPr>
            </a:lvl1pPr>
          </a:lstStyle>
          <a:p>
            <a:endParaRPr lang="ja-JP" altLang="en-US">
              <a:solidFill>
                <a:srgbClr val="000000">
                  <a:tint val="75000"/>
                </a:srgbClr>
              </a:solidFill>
              <a:uFillTx/>
            </a:endParaRPr>
          </a:p>
        </p:txBody>
      </p:sp>
      <p:sp>
        <p:nvSpPr>
          <p:cNvPr id="6" name="スライド番号プレースホルダー 5"/>
          <p:cNvSpPr>
            <a:spLocks noGrp="1"/>
          </p:cNvSpPr>
          <p:nvPr>
            <p:ph type="sldNum" sz="quarter" idx="4"/>
          </p:nvPr>
        </p:nvSpPr>
        <p:spPr>
          <a:xfrm>
            <a:off x="8610600" y="6356352"/>
            <a:ext cx="2743200" cy="365125"/>
          </a:xfrm>
          <a:prstGeom prst="rect">
            <a:avLst/>
          </a:prstGeom>
        </p:spPr>
        <p:txBody>
          <a:bodyPr vert="horz" lIns="91362" tIns="45718" rIns="91362" bIns="45718" rtlCol="0" anchor="ctr"/>
          <a:lstStyle>
            <a:lvl1pPr algn="r">
              <a:defRPr sz="1200">
                <a:solidFill>
                  <a:schemeClr val="tx1">
                    <a:tint val="75000"/>
                  </a:schemeClr>
                </a:solidFill>
                <a:uFillTx/>
              </a:defRPr>
            </a:lvl1pPr>
          </a:lstStyle>
          <a:p>
            <a:fld id="{E963AB99-5CC8-4A80-8A04-2C2F98C0B7F5}" type="slidenum">
              <a:rPr lang="ja-JP" altLang="en-US" smtClean="0">
                <a:solidFill>
                  <a:srgbClr val="000000">
                    <a:tint val="75000"/>
                  </a:srgbClr>
                </a:solidFill>
                <a:uFillTx/>
              </a:rPr>
              <a:pPr/>
              <a:t>‹#›</a:t>
            </a:fld>
            <a:endParaRPr lang="ja-JP" altLang="en-US">
              <a:solidFill>
                <a:srgbClr val="000000">
                  <a:tint val="75000"/>
                </a:srgbClr>
              </a:solidFill>
              <a:uFillTx/>
            </a:endParaRPr>
          </a:p>
        </p:txBody>
      </p:sp>
    </p:spTree>
  </p:cSld>
  <p:clrMap bg1="lt1" tx1="dk1" bg2="lt2" tx2="dk2" accent1="accent1" accent2="accent2" accent3="accent3" accent4="accent4" accent5="accent5" accent6="accent6" hlink="hlink" folHlink="folHlink"/>
  <p:sldLayoutIdLst>
    <p:sldLayoutId id="2147484355" r:id="rId1"/>
    <p:sldLayoutId id="2147484356" r:id="rId2"/>
    <p:sldLayoutId id="2147484357" r:id="rId3"/>
    <p:sldLayoutId id="2147484358" r:id="rId4"/>
    <p:sldLayoutId id="2147484359" r:id="rId5"/>
    <p:sldLayoutId id="2147484360" r:id="rId6"/>
    <p:sldLayoutId id="2147484361" r:id="rId7"/>
    <p:sldLayoutId id="2147484362" r:id="rId8"/>
    <p:sldLayoutId id="2147484363" r:id="rId9"/>
    <p:sldLayoutId id="2147484364" r:id="rId10"/>
    <p:sldLayoutId id="2147484365" r:id="rId11"/>
    <p:sldLayoutId id="2147484366" r:id="rId12"/>
    <p:sldLayoutId id="2147484373" r:id="rId13"/>
  </p:sldLayoutIdLst>
  <p:hf hdr="0" ftr="0" dt="0"/>
  <p:txStyles>
    <p:titleStyle>
      <a:lvl1pPr algn="l" defTabSz="913516" rtl="0" eaLnBrk="1" latinLnBrk="0" hangingPunct="1">
        <a:lnSpc>
          <a:spcPct val="90000"/>
        </a:lnSpc>
        <a:spcBef>
          <a:spcPct val="0"/>
        </a:spcBef>
        <a:buNone/>
        <a:defRPr kumimoji="1" sz="4400" kern="1200">
          <a:solidFill>
            <a:schemeClr val="tx1"/>
          </a:solidFill>
          <a:uFillTx/>
          <a:latin typeface="+mj-lt"/>
          <a:ea typeface="+mj-ea"/>
          <a:cs typeface="+mj-cs"/>
        </a:defRPr>
      </a:lvl1pPr>
    </p:titleStyle>
    <p:bodyStyle>
      <a:lvl1pPr marL="228392" indent="-228392" algn="l" defTabSz="913516" rtl="0" eaLnBrk="1" latinLnBrk="0" hangingPunct="1">
        <a:lnSpc>
          <a:spcPct val="90000"/>
        </a:lnSpc>
        <a:spcBef>
          <a:spcPts val="1000"/>
        </a:spcBef>
        <a:buFont typeface="Arial" panose="020B0604020202020204" pitchFamily="34" charset="0"/>
        <a:buChar char="•"/>
        <a:defRPr kumimoji="1" sz="2800" kern="1200">
          <a:solidFill>
            <a:schemeClr val="tx1"/>
          </a:solidFill>
          <a:uFillTx/>
          <a:latin typeface="+mn-lt"/>
          <a:ea typeface="+mn-ea"/>
          <a:cs typeface="+mn-cs"/>
        </a:defRPr>
      </a:lvl1pPr>
      <a:lvl2pPr marL="685174" indent="-228392" algn="l" defTabSz="913516" rtl="0" eaLnBrk="1" latinLnBrk="0" hangingPunct="1">
        <a:lnSpc>
          <a:spcPct val="90000"/>
        </a:lnSpc>
        <a:spcBef>
          <a:spcPts val="500"/>
        </a:spcBef>
        <a:buFont typeface="Arial" panose="020B0604020202020204" pitchFamily="34" charset="0"/>
        <a:buChar char="•"/>
        <a:defRPr kumimoji="1" sz="2400" kern="1200">
          <a:solidFill>
            <a:schemeClr val="tx1"/>
          </a:solidFill>
          <a:uFillTx/>
          <a:latin typeface="+mn-lt"/>
          <a:ea typeface="+mn-ea"/>
          <a:cs typeface="+mn-cs"/>
        </a:defRPr>
      </a:lvl2pPr>
      <a:lvl3pPr marL="1141906" indent="-228392" algn="l" defTabSz="913516" rtl="0" eaLnBrk="1" latinLnBrk="0" hangingPunct="1">
        <a:lnSpc>
          <a:spcPct val="90000"/>
        </a:lnSpc>
        <a:spcBef>
          <a:spcPts val="500"/>
        </a:spcBef>
        <a:buFont typeface="Arial" panose="020B0604020202020204" pitchFamily="34" charset="0"/>
        <a:buChar char="•"/>
        <a:defRPr kumimoji="1" sz="2000" kern="1200">
          <a:solidFill>
            <a:schemeClr val="tx1"/>
          </a:solidFill>
          <a:uFillTx/>
          <a:latin typeface="+mn-lt"/>
          <a:ea typeface="+mn-ea"/>
          <a:cs typeface="+mn-cs"/>
        </a:defRPr>
      </a:lvl3pPr>
      <a:lvl4pPr marL="1598640"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4pPr>
      <a:lvl5pPr marL="2055375"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5pPr>
      <a:lvl6pPr marL="2512156"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6pPr>
      <a:lvl7pPr marL="2968914"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7pPr>
      <a:lvl8pPr marL="3425672"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8pPr>
      <a:lvl9pPr marL="3882454" indent="-228392" algn="l" defTabSz="913516" rtl="0" eaLnBrk="1" latinLnBrk="0" hangingPunct="1">
        <a:lnSpc>
          <a:spcPct val="90000"/>
        </a:lnSpc>
        <a:spcBef>
          <a:spcPts val="500"/>
        </a:spcBef>
        <a:buFont typeface="Arial" panose="020B0604020202020204" pitchFamily="34" charset="0"/>
        <a:buChar char="•"/>
        <a:defRPr kumimoji="1" sz="1900" kern="1200">
          <a:solidFill>
            <a:schemeClr val="tx1"/>
          </a:solidFill>
          <a:uFillTx/>
          <a:latin typeface="+mn-lt"/>
          <a:ea typeface="+mn-ea"/>
          <a:cs typeface="+mn-cs"/>
        </a:defRPr>
      </a:lvl9pPr>
    </p:bodyStyle>
    <p:otherStyle>
      <a:defPPr>
        <a:defRPr lang="ja-JP">
          <a:uFillTx/>
        </a:defRPr>
      </a:defPPr>
      <a:lvl1pPr marL="0" algn="l" defTabSz="913516" rtl="0" eaLnBrk="1" latinLnBrk="0" hangingPunct="1">
        <a:defRPr kumimoji="1" sz="1900" kern="1200">
          <a:solidFill>
            <a:schemeClr val="tx1"/>
          </a:solidFill>
          <a:uFillTx/>
          <a:latin typeface="+mn-lt"/>
          <a:ea typeface="+mn-ea"/>
          <a:cs typeface="+mn-cs"/>
        </a:defRPr>
      </a:lvl1pPr>
      <a:lvl2pPr marL="456735" algn="l" defTabSz="913516" rtl="0" eaLnBrk="1" latinLnBrk="0" hangingPunct="1">
        <a:defRPr kumimoji="1" sz="1900" kern="1200">
          <a:solidFill>
            <a:schemeClr val="tx1"/>
          </a:solidFill>
          <a:uFillTx/>
          <a:latin typeface="+mn-lt"/>
          <a:ea typeface="+mn-ea"/>
          <a:cs typeface="+mn-cs"/>
        </a:defRPr>
      </a:lvl2pPr>
      <a:lvl3pPr marL="913516" algn="l" defTabSz="913516" rtl="0" eaLnBrk="1" latinLnBrk="0" hangingPunct="1">
        <a:defRPr kumimoji="1" sz="1900" kern="1200">
          <a:solidFill>
            <a:schemeClr val="tx1"/>
          </a:solidFill>
          <a:uFillTx/>
          <a:latin typeface="+mn-lt"/>
          <a:ea typeface="+mn-ea"/>
          <a:cs typeface="+mn-cs"/>
        </a:defRPr>
      </a:lvl3pPr>
      <a:lvl4pPr marL="1370274" algn="l" defTabSz="913516" rtl="0" eaLnBrk="1" latinLnBrk="0" hangingPunct="1">
        <a:defRPr kumimoji="1" sz="1900" kern="1200">
          <a:solidFill>
            <a:schemeClr val="tx1"/>
          </a:solidFill>
          <a:uFillTx/>
          <a:latin typeface="+mn-lt"/>
          <a:ea typeface="+mn-ea"/>
          <a:cs typeface="+mn-cs"/>
        </a:defRPr>
      </a:lvl4pPr>
      <a:lvl5pPr marL="1827032" algn="l" defTabSz="913516" rtl="0" eaLnBrk="1" latinLnBrk="0" hangingPunct="1">
        <a:defRPr kumimoji="1" sz="1900" kern="1200">
          <a:solidFill>
            <a:schemeClr val="tx1"/>
          </a:solidFill>
          <a:uFillTx/>
          <a:latin typeface="+mn-lt"/>
          <a:ea typeface="+mn-ea"/>
          <a:cs typeface="+mn-cs"/>
        </a:defRPr>
      </a:lvl5pPr>
      <a:lvl6pPr marL="2283814" algn="l" defTabSz="913516" rtl="0" eaLnBrk="1" latinLnBrk="0" hangingPunct="1">
        <a:defRPr kumimoji="1" sz="1900" kern="1200">
          <a:solidFill>
            <a:schemeClr val="tx1"/>
          </a:solidFill>
          <a:uFillTx/>
          <a:latin typeface="+mn-lt"/>
          <a:ea typeface="+mn-ea"/>
          <a:cs typeface="+mn-cs"/>
        </a:defRPr>
      </a:lvl6pPr>
      <a:lvl7pPr marL="2740546" algn="l" defTabSz="913516" rtl="0" eaLnBrk="1" latinLnBrk="0" hangingPunct="1">
        <a:defRPr kumimoji="1" sz="1900" kern="1200">
          <a:solidFill>
            <a:schemeClr val="tx1"/>
          </a:solidFill>
          <a:uFillTx/>
          <a:latin typeface="+mn-lt"/>
          <a:ea typeface="+mn-ea"/>
          <a:cs typeface="+mn-cs"/>
        </a:defRPr>
      </a:lvl7pPr>
      <a:lvl8pPr marL="3197280" algn="l" defTabSz="913516" rtl="0" eaLnBrk="1" latinLnBrk="0" hangingPunct="1">
        <a:defRPr kumimoji="1" sz="1900" kern="1200">
          <a:solidFill>
            <a:schemeClr val="tx1"/>
          </a:solidFill>
          <a:uFillTx/>
          <a:latin typeface="+mn-lt"/>
          <a:ea typeface="+mn-ea"/>
          <a:cs typeface="+mn-cs"/>
        </a:defRPr>
      </a:lvl8pPr>
      <a:lvl9pPr marL="3654015" algn="l" defTabSz="913516" rtl="0" eaLnBrk="1" latinLnBrk="0" hangingPunct="1">
        <a:defRPr kumimoji="1" sz="1900" kern="1200">
          <a:solidFill>
            <a:schemeClr val="tx1"/>
          </a:solidFill>
          <a:uFillTx/>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jp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42.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2.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5.png"/><Relationship Id="rId1" Type="http://schemas.openxmlformats.org/officeDocument/2006/relationships/slideLayout" Target="../slideLayouts/slideLayout42.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9.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image" Target="../media/image31.jpg"/><Relationship Id="rId7" Type="http://schemas.openxmlformats.org/officeDocument/2006/relationships/diagramData" Target="../diagrams/data2.xml"/><Relationship Id="rId2" Type="http://schemas.openxmlformats.org/officeDocument/2006/relationships/image" Target="../media/image30.jpg"/><Relationship Id="rId1" Type="http://schemas.openxmlformats.org/officeDocument/2006/relationships/slideLayout" Target="../slideLayouts/slideLayout38.xml"/><Relationship Id="rId6" Type="http://schemas.openxmlformats.org/officeDocument/2006/relationships/image" Target="../media/image34.png"/><Relationship Id="rId11" Type="http://schemas.microsoft.com/office/2007/relationships/diagramDrawing" Target="../diagrams/drawing2.xml"/><Relationship Id="rId5" Type="http://schemas.openxmlformats.org/officeDocument/2006/relationships/image" Target="../media/image33.png"/><Relationship Id="rId10" Type="http://schemas.openxmlformats.org/officeDocument/2006/relationships/diagramColors" Target="../diagrams/colors2.xml"/><Relationship Id="rId4" Type="http://schemas.openxmlformats.org/officeDocument/2006/relationships/image" Target="../media/image32.jpg"/><Relationship Id="rId9"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61.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png"/><Relationship Id="rId1" Type="http://schemas.openxmlformats.org/officeDocument/2006/relationships/slideLayout" Target="../slideLayouts/slideLayout73.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 Id="rId9" Type="http://schemas.openxmlformats.org/officeDocument/2006/relationships/image" Target="../media/image48.png"/></Relationships>
</file>

<file path=ppt/slides/_rels/slide24.xml.rels><?xml version="1.0" encoding="UTF-8" standalone="yes"?>
<Relationships xmlns="http://schemas.openxmlformats.org/package/2006/relationships"><Relationship Id="rId3" Type="http://schemas.openxmlformats.org/officeDocument/2006/relationships/image" Target="../media/image49.tmp"/><Relationship Id="rId2" Type="http://schemas.openxmlformats.org/officeDocument/2006/relationships/image" Target="../media/image42.png"/><Relationship Id="rId1" Type="http://schemas.openxmlformats.org/officeDocument/2006/relationships/slideLayout" Target="../slideLayouts/slideLayout7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97.xml"/><Relationship Id="rId4" Type="http://schemas.openxmlformats.org/officeDocument/2006/relationships/image" Target="../media/image52.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image" Target="../media/image53.tmp"/><Relationship Id="rId1" Type="http://schemas.openxmlformats.org/officeDocument/2006/relationships/slideLayout" Target="../slideLayouts/slideLayout75.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3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7.xml"/></Relationships>
</file>

<file path=ppt/slides/_rels/slide35.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image" Target="../media/image58.png"/><Relationship Id="rId1" Type="http://schemas.openxmlformats.org/officeDocument/2006/relationships/slideLayout" Target="../slideLayouts/slideLayout31.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36.xml.rels><?xml version="1.0" encoding="UTF-8" standalone="yes"?>
<Relationships xmlns="http://schemas.openxmlformats.org/package/2006/relationships"><Relationship Id="rId2" Type="http://schemas.openxmlformats.org/officeDocument/2006/relationships/image" Target="../media/image64.tmp"/><Relationship Id="rId1" Type="http://schemas.openxmlformats.org/officeDocument/2006/relationships/slideLayout" Target="../slideLayouts/slideLayout31.xml"/></Relationships>
</file>

<file path=ppt/slides/_rels/slide3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58.png"/><Relationship Id="rId1" Type="http://schemas.openxmlformats.org/officeDocument/2006/relationships/slideLayout" Target="../slideLayouts/slideLayout31.xml"/><Relationship Id="rId5" Type="http://schemas.openxmlformats.org/officeDocument/2006/relationships/image" Target="../media/image67.png"/><Relationship Id="rId4" Type="http://schemas.openxmlformats.org/officeDocument/2006/relationships/image" Target="../media/image6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7.xml"/><Relationship Id="rId4" Type="http://schemas.openxmlformats.org/officeDocument/2006/relationships/image" Target="../media/image70.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73.tmp"/><Relationship Id="rId2" Type="http://schemas.openxmlformats.org/officeDocument/2006/relationships/image" Target="../media/image72.png"/><Relationship Id="rId1" Type="http://schemas.openxmlformats.org/officeDocument/2006/relationships/slideLayout" Target="../slideLayouts/slideLayout7.xml"/><Relationship Id="rId4" Type="http://schemas.openxmlformats.org/officeDocument/2006/relationships/image" Target="../media/image74.tmp"/></Relationships>
</file>

<file path=ppt/slides/_rels/slide5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4.tmp"/><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76.png"/><Relationship Id="rId7" Type="http://schemas.openxmlformats.org/officeDocument/2006/relationships/image" Target="../media/image80.png"/><Relationship Id="rId2" Type="http://schemas.openxmlformats.org/officeDocument/2006/relationships/image" Target="../media/image75.png"/><Relationship Id="rId1" Type="http://schemas.openxmlformats.org/officeDocument/2006/relationships/slideLayout" Target="../slideLayouts/slideLayout7.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7.xml.rels><?xml version="1.0" encoding="UTF-8" standalone="yes"?>
<Relationships xmlns="http://schemas.openxmlformats.org/package/2006/relationships"><Relationship Id="rId8" Type="http://schemas.openxmlformats.org/officeDocument/2006/relationships/hyperlink" Target="https://publicdomainq.net/musical-note-0002180/" TargetMode="External"/><Relationship Id="rId3" Type="http://schemas.openxmlformats.org/officeDocument/2006/relationships/hyperlink" Target="https://www.tenpo.biz/tentsu/simple-bgm" TargetMode="External"/><Relationship Id="rId7" Type="http://schemas.openxmlformats.org/officeDocument/2006/relationships/hyperlink" Target="https://azukichi.net/music/onpu309.html" TargetMode="External"/><Relationship Id="rId2" Type="http://schemas.openxmlformats.org/officeDocument/2006/relationships/hyperlink" Target="https://kotobank.jp/word/BGM-119612" TargetMode="External"/><Relationship Id="rId1" Type="http://schemas.openxmlformats.org/officeDocument/2006/relationships/slideLayout" Target="../slideLayouts/slideLayout49.xml"/><Relationship Id="rId6" Type="http://schemas.openxmlformats.org/officeDocument/2006/relationships/hyperlink" Target="https://kotobank.jp/word/%E5%80%8D%E9%9F%B3-12311#SCII.jp.E3.83.87.E3.82.B8.E3.82.BF.E3.83.AB.E7.94.A8.E8.AA.9E.E8.BE.9E.E5.85.B8" TargetMode="External"/><Relationship Id="rId5" Type="http://schemas.openxmlformats.org/officeDocument/2006/relationships/hyperlink" Target="https://tunegate.me/P20151020003" TargetMode="External"/><Relationship Id="rId10" Type="http://schemas.openxmlformats.org/officeDocument/2006/relationships/hyperlink" Target="http://llg.cubic.org/docs/audio/add.html" TargetMode="External"/><Relationship Id="rId4" Type="http://schemas.openxmlformats.org/officeDocument/2006/relationships/hyperlink" Target="https://biz-journal.jp/2016/06/post_15361_5.html" TargetMode="External"/><Relationship Id="rId9" Type="http://schemas.openxmlformats.org/officeDocument/2006/relationships/hyperlink" Target="https://www.irasutoya.com/" TargetMode="External"/></Relationships>
</file>

<file path=ppt/slides/_rels/slide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8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27"/>
          <p:cNvSpPr txBox="1">
            <a:spLocks noGrp="1"/>
          </p:cNvSpPr>
          <p:nvPr>
            <p:ph type="ctrTitle" idx="4294967295"/>
          </p:nvPr>
        </p:nvSpPr>
        <p:spPr>
          <a:xfrm>
            <a:off x="1212901" y="1122363"/>
            <a:ext cx="9455151" cy="2387600"/>
          </a:xfrm>
          <a:prstGeom prst="rect">
            <a:avLst/>
          </a:prstGeom>
          <a:noFill/>
          <a:ln>
            <a:noFill/>
          </a:ln>
        </p:spPr>
        <p:txBody>
          <a:bodyPr spcFirstLastPara="1" wrap="square" lIns="91346" tIns="45698" rIns="91346" bIns="45698" anchor="b" anchorCtr="0">
            <a:noAutofit/>
          </a:bodyPr>
          <a:lstStyle/>
          <a:p>
            <a:pPr algn="ctr">
              <a:spcBef>
                <a:spcPts val="0"/>
              </a:spcBef>
            </a:pPr>
            <a:r>
              <a:rPr lang="ja-JP" altLang="en-US" sz="6000" b="1">
                <a:solidFill>
                  <a:srgbClr val="000000"/>
                </a:solidFill>
                <a:uFillTx/>
                <a:latin typeface="Calibri"/>
                <a:ea typeface="Calibri"/>
                <a:cs typeface="Calibri"/>
                <a:sym typeface="Calibri"/>
              </a:rPr>
              <a:t>小売店における</a:t>
            </a:r>
            <a:r>
              <a:rPr lang="en-US" altLang="ja-JP" sz="6000" b="1">
                <a:solidFill>
                  <a:srgbClr val="000000"/>
                </a:solidFill>
                <a:uFillTx/>
                <a:latin typeface="Calibri"/>
                <a:ea typeface="Calibri"/>
                <a:cs typeface="Calibri"/>
                <a:sym typeface="Calibri"/>
              </a:rPr>
              <a:t>BGM</a:t>
            </a:r>
            <a:r>
              <a:rPr lang="ja-JP" altLang="en-US" sz="6000" b="1">
                <a:solidFill>
                  <a:srgbClr val="000000"/>
                </a:solidFill>
                <a:uFillTx/>
                <a:latin typeface="Calibri"/>
                <a:ea typeface="Calibri"/>
                <a:cs typeface="Calibri"/>
                <a:sym typeface="Calibri"/>
              </a:rPr>
              <a:t>の効果</a:t>
            </a:r>
            <a:endParaRPr>
              <a:uFillTx/>
            </a:endParaRPr>
          </a:p>
        </p:txBody>
      </p:sp>
      <p:sp>
        <p:nvSpPr>
          <p:cNvPr id="174" name="Google Shape;174;p27"/>
          <p:cNvSpPr txBox="1">
            <a:spLocks noGrp="1"/>
          </p:cNvSpPr>
          <p:nvPr>
            <p:ph type="subTitle" idx="4294967295"/>
          </p:nvPr>
        </p:nvSpPr>
        <p:spPr>
          <a:xfrm>
            <a:off x="3609008" y="4308820"/>
            <a:ext cx="5367131" cy="1655763"/>
          </a:xfrm>
          <a:prstGeom prst="rect">
            <a:avLst/>
          </a:prstGeom>
          <a:noFill/>
          <a:ln>
            <a:noFill/>
          </a:ln>
        </p:spPr>
        <p:txBody>
          <a:bodyPr spcFirstLastPara="1" wrap="square" lIns="91346" tIns="45698" rIns="91346" bIns="45698" anchor="t" anchorCtr="0">
            <a:noAutofit/>
          </a:bodyPr>
          <a:lstStyle/>
          <a:p>
            <a:pPr marL="0" indent="0" algn="ctr">
              <a:spcBef>
                <a:spcPts val="0"/>
              </a:spcBef>
              <a:buClr>
                <a:srgbClr val="000000"/>
              </a:buClr>
              <a:buSzPts val="2800"/>
              <a:buNone/>
            </a:pPr>
            <a:r>
              <a:rPr lang="en-US" altLang="ja-JP" b="1" dirty="0">
                <a:solidFill>
                  <a:srgbClr val="000000"/>
                </a:solidFill>
                <a:uFillTx/>
                <a:latin typeface="Calibri"/>
                <a:ea typeface="Calibri"/>
                <a:cs typeface="Calibri"/>
                <a:sym typeface="Calibri"/>
              </a:rPr>
              <a:t>12</a:t>
            </a:r>
            <a:r>
              <a:rPr lang="ja-JP" altLang="en-US" b="1" dirty="0">
                <a:solidFill>
                  <a:srgbClr val="000000"/>
                </a:solidFill>
                <a:uFillTx/>
                <a:latin typeface="Calibri"/>
                <a:ea typeface="Calibri"/>
                <a:cs typeface="Calibri"/>
                <a:sym typeface="Calibri"/>
              </a:rPr>
              <a:t>月</a:t>
            </a:r>
            <a:r>
              <a:rPr lang="en-US" altLang="ja-JP" b="1" dirty="0">
                <a:solidFill>
                  <a:srgbClr val="000000"/>
                </a:solidFill>
                <a:uFillTx/>
                <a:latin typeface="Calibri"/>
                <a:ea typeface="Calibri"/>
                <a:cs typeface="Calibri"/>
                <a:sym typeface="Calibri"/>
              </a:rPr>
              <a:t>10</a:t>
            </a:r>
            <a:r>
              <a:rPr lang="ja-JP" altLang="en-US" b="1" dirty="0">
                <a:solidFill>
                  <a:srgbClr val="000000"/>
                </a:solidFill>
                <a:uFillTx/>
                <a:latin typeface="Calibri"/>
                <a:ea typeface="Calibri"/>
                <a:cs typeface="Calibri"/>
                <a:sym typeface="Calibri"/>
              </a:rPr>
              <a:t>日</a:t>
            </a:r>
            <a:endParaRPr dirty="0">
              <a:uFillTx/>
            </a:endParaRPr>
          </a:p>
          <a:p>
            <a:pPr marL="0" indent="0" algn="ctr">
              <a:buClr>
                <a:srgbClr val="000000"/>
              </a:buClr>
              <a:buSzPts val="2800"/>
              <a:buNone/>
            </a:pPr>
            <a:r>
              <a:rPr lang="ja-JP" altLang="en-US" b="1" dirty="0">
                <a:solidFill>
                  <a:srgbClr val="000000"/>
                </a:solidFill>
                <a:uFillTx/>
                <a:latin typeface="Calibri"/>
                <a:ea typeface="Calibri"/>
                <a:cs typeface="Calibri"/>
                <a:sym typeface="Calibri"/>
              </a:rPr>
              <a:t>峰尾ゼミナール三年</a:t>
            </a:r>
            <a:endParaRPr dirty="0">
              <a:uFillTx/>
            </a:endParaRPr>
          </a:p>
          <a:p>
            <a:pPr marL="0" indent="0" algn="ctr">
              <a:buClr>
                <a:srgbClr val="000000"/>
              </a:buClr>
              <a:buSzPts val="2800"/>
              <a:buNone/>
            </a:pPr>
            <a:r>
              <a:rPr lang="ja-JP" altLang="en-US" b="1" dirty="0">
                <a:solidFill>
                  <a:srgbClr val="000000"/>
                </a:solidFill>
                <a:uFillTx/>
                <a:latin typeface="Calibri"/>
                <a:ea typeface="Calibri"/>
                <a:cs typeface="Calibri"/>
                <a:sym typeface="Calibri"/>
              </a:rPr>
              <a:t>市村・井上・印南・杉田・深澤</a:t>
            </a:r>
            <a:endParaRPr b="1" dirty="0">
              <a:solidFill>
                <a:srgbClr val="000000"/>
              </a:solidFill>
              <a:uFillTx/>
              <a:latin typeface="Calibri"/>
              <a:ea typeface="Calibri"/>
              <a:cs typeface="Calibri"/>
              <a:sym typeface="Calibri"/>
            </a:endParaRPr>
          </a:p>
        </p:txBody>
      </p:sp>
      <p:sp>
        <p:nvSpPr>
          <p:cNvPr id="175" name="Google Shape;175;p27"/>
          <p:cNvSpPr>
            <a:spLocks/>
          </p:cNvSpPr>
          <p:nvPr/>
        </p:nvSpPr>
        <p:spPr>
          <a:xfrm>
            <a:off x="8610600" y="6356352"/>
            <a:ext cx="2743200" cy="365125"/>
          </a:xfrm>
          <a:prstGeom prst="rect">
            <a:avLst/>
          </a:prstGeom>
          <a:noFill/>
          <a:ln>
            <a:noFill/>
          </a:ln>
        </p:spPr>
        <p:txBody>
          <a:bodyPr spcFirstLastPara="1" wrap="square" lIns="91346" tIns="45698" rIns="91346" bIns="45698" anchor="ctr" anchorCtr="0">
            <a:noAutofit/>
          </a:bodyPr>
          <a:lstStyle/>
          <a:p>
            <a:pPr algn="r"/>
            <a:r>
              <a:rPr lang="ja-JP" altLang="en-US" b="1" i="1">
                <a:solidFill>
                  <a:srgbClr val="000000"/>
                </a:solidFill>
                <a:uFillTx/>
                <a:latin typeface="Calibri"/>
                <a:ea typeface="Calibri"/>
                <a:cs typeface="Calibri"/>
                <a:sym typeface="Calibri"/>
              </a:rPr>
              <a:t>　</a:t>
            </a:r>
            <a:endParaRPr>
              <a:uFillTx/>
            </a:endParaRPr>
          </a:p>
        </p:txBody>
      </p:sp>
      <p:pic>
        <p:nvPicPr>
          <p:cNvPr id="176" name="Google Shape;176;p27" descr="æ´æå±ã®ã¤ã©ã¹ã"/>
          <p:cNvPicPr preferRelativeResize="0"/>
          <p:nvPr/>
        </p:nvPicPr>
        <p:blipFill rotWithShape="1">
          <a:blip r:embed="rId3"/>
          <a:srcRect/>
          <a:stretch/>
        </p:blipFill>
        <p:spPr>
          <a:xfrm>
            <a:off x="1022402" y="4430765"/>
            <a:ext cx="2176463" cy="2176463"/>
          </a:xfrm>
          <a:prstGeom prst="rect">
            <a:avLst/>
          </a:prstGeom>
          <a:noFill/>
          <a:ln>
            <a:noFill/>
          </a:ln>
        </p:spPr>
      </p:pic>
      <p:pic>
        <p:nvPicPr>
          <p:cNvPr id="177" name="Google Shape;177;p27" descr="ååæ£ã®ã¤ã©ã¹ã"/>
          <p:cNvPicPr preferRelativeResize="0"/>
          <p:nvPr/>
        </p:nvPicPr>
        <p:blipFill rotWithShape="1">
          <a:blip r:embed="rId4"/>
          <a:srcRect/>
          <a:stretch/>
        </p:blipFill>
        <p:spPr>
          <a:xfrm>
            <a:off x="9467850" y="4430765"/>
            <a:ext cx="1993900" cy="2252663"/>
          </a:xfrm>
          <a:prstGeom prst="rect">
            <a:avLst/>
          </a:prstGeom>
          <a:noFill/>
          <a:ln>
            <a:noFill/>
          </a:ln>
        </p:spPr>
      </p:pic>
      <p:pic>
        <p:nvPicPr>
          <p:cNvPr id="178" name="Google Shape;178;p27"/>
          <p:cNvPicPr preferRelativeResize="0"/>
          <p:nvPr/>
        </p:nvPicPr>
        <p:blipFill rotWithShape="1">
          <a:blip r:embed="rId5"/>
          <a:srcRect/>
          <a:stretch/>
        </p:blipFill>
        <p:spPr>
          <a:xfrm>
            <a:off x="1" y="909690"/>
            <a:ext cx="2378075" cy="1343025"/>
          </a:xfrm>
          <a:prstGeom prst="rect">
            <a:avLst/>
          </a:prstGeom>
          <a:noFill/>
          <a:ln>
            <a:noFill/>
          </a:ln>
        </p:spPr>
      </p:pic>
      <p:sp>
        <p:nvSpPr>
          <p:cNvPr id="2" name="スライド番号プレースホルダー 1">
            <a:extLst>
              <a:ext uri="{FF2B5EF4-FFF2-40B4-BE49-F238E27FC236}">
                <a16:creationId xmlns:a16="http://schemas.microsoft.com/office/drawing/2014/main" xmlns="" id="{9818BDDB-38A3-473C-A812-68C530A5DEAA}"/>
              </a:ext>
            </a:extLst>
          </p:cNvPr>
          <p:cNvSpPr>
            <a:spLocks noGrp="1"/>
          </p:cNvSpPr>
          <p:nvPr>
            <p:ph type="sldNum" idx="12"/>
          </p:nvPr>
        </p:nvSpPr>
        <p:spPr/>
        <p:txBody>
          <a:bodyPr/>
          <a:lstStyle/>
          <a:p>
            <a:fld id="{00000000-1234-1234-1234-123412341234}" type="slidenum">
              <a:rPr lang="en-US" altLang="ja-JP" smtClean="0">
                <a:uFillTx/>
              </a:rPr>
              <a:pPr/>
              <a:t>1</a:t>
            </a:fld>
            <a:endParaRPr lang="ja-JP" altLang="en-US" sz="3200">
              <a:uFillTx/>
              <a:latin typeface="Arial"/>
              <a:ea typeface="Arial"/>
              <a:cs typeface="Arial"/>
              <a:sym typeface="Arial"/>
            </a:endParaRPr>
          </a:p>
        </p:txBody>
      </p:sp>
    </p:spTree>
    <p:extLst>
      <p:ext uri="{BB962C8B-B14F-4D97-AF65-F5344CB8AC3E}">
        <p14:creationId xmlns:p14="http://schemas.microsoft.com/office/powerpoint/2010/main" val="13509154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uFillTx/>
              </a:rPr>
              <a:t>先行研究</a:t>
            </a:r>
            <a:r>
              <a:rPr lang="en-US" altLang="ja-JP" sz="2800" dirty="0"/>
              <a:t>-</a:t>
            </a:r>
            <a:r>
              <a:rPr lang="ja-JP" altLang="en-US" sz="3200" dirty="0"/>
              <a:t>売り場と</a:t>
            </a:r>
            <a:r>
              <a:rPr lang="en-US" altLang="ja-JP" sz="3200" dirty="0"/>
              <a:t>BGM</a:t>
            </a:r>
            <a:r>
              <a:rPr lang="ja-JP" altLang="en-US" sz="3200" dirty="0"/>
              <a:t>の一致</a:t>
            </a:r>
            <a:r>
              <a:rPr lang="en-US" altLang="ja-JP" sz="2800" dirty="0"/>
              <a:t>-</a:t>
            </a:r>
            <a:endParaRPr kumimoji="1" lang="ja-JP" altLang="en-US" sz="2000" dirty="0">
              <a:uFillTx/>
            </a:endParaRPr>
          </a:p>
        </p:txBody>
      </p:sp>
      <p:sp>
        <p:nvSpPr>
          <p:cNvPr id="5" name="テキスト ボックス 4"/>
          <p:cNvSpPr txBox="1">
            <a:spLocks/>
          </p:cNvSpPr>
          <p:nvPr/>
        </p:nvSpPr>
        <p:spPr>
          <a:xfrm>
            <a:off x="1007267" y="1815334"/>
            <a:ext cx="10177463" cy="677108"/>
          </a:xfrm>
          <a:prstGeom prst="rect">
            <a:avLst/>
          </a:prstGeom>
          <a:noFill/>
          <a:ln w="9525">
            <a:solidFill>
              <a:schemeClr val="tx1"/>
            </a:solidFill>
          </a:ln>
        </p:spPr>
        <p:txBody>
          <a:bodyPr wrap="square" rtlCol="0">
            <a:spAutoFit/>
          </a:bodyPr>
          <a:lstStyle/>
          <a:p>
            <a:r>
              <a:rPr kumimoji="1" lang="ja-JP" altLang="en-US" dirty="0">
                <a:uFillTx/>
              </a:rPr>
              <a:t>ノース・ハーグリーブス両氏は</a:t>
            </a:r>
            <a:r>
              <a:rPr lang="ja-JP" altLang="en-US" dirty="0">
                <a:uFillTx/>
              </a:rPr>
              <a:t>大学のカフェで</a:t>
            </a:r>
            <a:r>
              <a:rPr lang="en-US" altLang="ja-JP" dirty="0">
                <a:uFillTx/>
              </a:rPr>
              <a:t>-</a:t>
            </a:r>
            <a:r>
              <a:rPr lang="ja-JP" altLang="en-US" dirty="0">
                <a:uFillTx/>
              </a:rPr>
              <a:t>ポップス・クラシック・イージーリスニング</a:t>
            </a:r>
            <a:r>
              <a:rPr lang="en-US" altLang="ja-JP" dirty="0">
                <a:uFillTx/>
              </a:rPr>
              <a:t>-</a:t>
            </a:r>
            <a:r>
              <a:rPr lang="ja-JP" altLang="en-US" dirty="0">
                <a:uFillTx/>
              </a:rPr>
              <a:t>の</a:t>
            </a:r>
            <a:r>
              <a:rPr lang="en-US" altLang="ja-JP" dirty="0">
                <a:uFillTx/>
              </a:rPr>
              <a:t>3</a:t>
            </a:r>
            <a:r>
              <a:rPr lang="ja-JP" altLang="en-US" dirty="0">
                <a:uFillTx/>
              </a:rPr>
              <a:t>種類の</a:t>
            </a:r>
            <a:r>
              <a:rPr lang="en-US" altLang="ja-JP" dirty="0">
                <a:uFillTx/>
              </a:rPr>
              <a:t>BGM</a:t>
            </a:r>
            <a:r>
              <a:rPr lang="ja-JP" altLang="en-US" dirty="0">
                <a:uFillTx/>
              </a:rPr>
              <a:t>を流し、</a:t>
            </a:r>
            <a:r>
              <a:rPr lang="en-US" altLang="ja-JP" dirty="0">
                <a:uFillTx/>
              </a:rPr>
              <a:t>BGM</a:t>
            </a:r>
            <a:r>
              <a:rPr lang="ja-JP" altLang="en-US" dirty="0">
                <a:uFillTx/>
              </a:rPr>
              <a:t>を流さない場合と各</a:t>
            </a:r>
            <a:r>
              <a:rPr lang="en-US" altLang="ja-JP" dirty="0">
                <a:uFillTx/>
              </a:rPr>
              <a:t>BGM</a:t>
            </a:r>
            <a:r>
              <a:rPr lang="ja-JP" altLang="en-US" dirty="0">
                <a:uFillTx/>
              </a:rPr>
              <a:t>の</a:t>
            </a:r>
            <a:r>
              <a:rPr lang="ja-JP" altLang="en-US" b="1" dirty="0">
                <a:uFillTx/>
              </a:rPr>
              <a:t>カフェ</a:t>
            </a:r>
            <a:r>
              <a:rPr lang="ja-JP" altLang="en-US" dirty="0">
                <a:uFillTx/>
              </a:rPr>
              <a:t>に対する評価・支払意思額を学生に回答させた。</a:t>
            </a:r>
            <a:endParaRPr lang="en-US" altLang="ja-JP" dirty="0">
              <a:uFillTx/>
            </a:endParaRPr>
          </a:p>
        </p:txBody>
      </p:sp>
      <p:sp>
        <p:nvSpPr>
          <p:cNvPr id="6" name="四角形: 角を丸くする 5"/>
          <p:cNvSpPr>
            <a:spLocks/>
          </p:cNvSpPr>
          <p:nvPr/>
        </p:nvSpPr>
        <p:spPr>
          <a:xfrm>
            <a:off x="1007267" y="3079595"/>
            <a:ext cx="10065545" cy="2221275"/>
          </a:xfrm>
          <a:prstGeom prst="roundRect">
            <a:avLst/>
          </a:prstGeom>
          <a:solidFill>
            <a:schemeClr val="accent6">
              <a:lumMod val="40000"/>
              <a:lumOff val="60000"/>
            </a:schemeClr>
          </a:solidFill>
          <a:ln>
            <a:solidFill>
              <a:srgbClr val="CAFE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uFillTx/>
              </a:rPr>
              <a:t>ポップス：評価「快活・積極的」支払意思額：最も高い</a:t>
            </a:r>
            <a:endParaRPr kumimoji="1" lang="en-US" altLang="ja-JP" sz="2000" dirty="0">
              <a:solidFill>
                <a:schemeClr val="tx1"/>
              </a:solidFill>
              <a:uFillTx/>
            </a:endParaRPr>
          </a:p>
          <a:p>
            <a:pPr algn="ctr"/>
            <a:r>
              <a:rPr lang="ja-JP" altLang="en-US" sz="2000" dirty="0">
                <a:solidFill>
                  <a:schemeClr val="tx1"/>
                </a:solidFill>
                <a:uFillTx/>
              </a:rPr>
              <a:t>クラシック</a:t>
            </a:r>
            <a:r>
              <a:rPr lang="en-US" altLang="ja-JP" sz="2000" dirty="0">
                <a:solidFill>
                  <a:schemeClr val="tx1"/>
                </a:solidFill>
                <a:uFillTx/>
              </a:rPr>
              <a:t>:</a:t>
            </a:r>
            <a:r>
              <a:rPr lang="ja-JP" altLang="en-US" sz="2000" dirty="0">
                <a:solidFill>
                  <a:schemeClr val="tx1"/>
                </a:solidFill>
                <a:uFillTx/>
              </a:rPr>
              <a:t>評価「高級・洗練」支払意思額</a:t>
            </a:r>
            <a:r>
              <a:rPr lang="en-US" altLang="ja-JP" sz="2000" dirty="0">
                <a:solidFill>
                  <a:schemeClr val="tx1"/>
                </a:solidFill>
                <a:uFillTx/>
              </a:rPr>
              <a:t>:</a:t>
            </a:r>
            <a:r>
              <a:rPr lang="ja-JP" altLang="en-US" sz="2000" dirty="0">
                <a:solidFill>
                  <a:schemeClr val="tx1"/>
                </a:solidFill>
                <a:uFillTx/>
              </a:rPr>
              <a:t>最も高い</a:t>
            </a:r>
            <a:endParaRPr lang="en-US" altLang="ja-JP" sz="2000" dirty="0">
              <a:solidFill>
                <a:schemeClr val="tx1"/>
              </a:solidFill>
              <a:uFillTx/>
            </a:endParaRPr>
          </a:p>
          <a:p>
            <a:pPr algn="ctr"/>
            <a:r>
              <a:rPr lang="ja-JP" altLang="en-US" sz="2000" dirty="0">
                <a:solidFill>
                  <a:schemeClr val="tx1"/>
                </a:solidFill>
                <a:uFillTx/>
              </a:rPr>
              <a:t>イージーリスニング</a:t>
            </a:r>
            <a:r>
              <a:rPr lang="en-US" altLang="ja-JP" sz="2000" dirty="0">
                <a:solidFill>
                  <a:schemeClr val="tx1"/>
                </a:solidFill>
                <a:uFillTx/>
              </a:rPr>
              <a:t>:</a:t>
            </a:r>
            <a:r>
              <a:rPr lang="ja-JP" altLang="en-US" sz="2000" dirty="0">
                <a:solidFill>
                  <a:schemeClr val="tx1"/>
                </a:solidFill>
                <a:uFillTx/>
              </a:rPr>
              <a:t>評価「やや高貴・エレガント」支払意思額</a:t>
            </a:r>
            <a:r>
              <a:rPr lang="en-US" altLang="ja-JP" sz="2000" dirty="0">
                <a:solidFill>
                  <a:schemeClr val="tx1"/>
                </a:solidFill>
                <a:uFillTx/>
              </a:rPr>
              <a:t>:</a:t>
            </a:r>
            <a:r>
              <a:rPr lang="ja-JP" altLang="en-US" sz="2000" dirty="0">
                <a:solidFill>
                  <a:schemeClr val="tx1"/>
                </a:solidFill>
                <a:uFillTx/>
              </a:rPr>
              <a:t>低い</a:t>
            </a:r>
            <a:endParaRPr lang="en-US" altLang="ja-JP" sz="2000" dirty="0">
              <a:solidFill>
                <a:schemeClr val="tx1"/>
              </a:solidFill>
              <a:uFillTx/>
            </a:endParaRPr>
          </a:p>
          <a:p>
            <a:pPr algn="ctr"/>
            <a:r>
              <a:rPr lang="en-US" altLang="ja-JP" sz="2000" dirty="0">
                <a:solidFill>
                  <a:schemeClr val="tx1"/>
                </a:solidFill>
                <a:uFillTx/>
              </a:rPr>
              <a:t>BGM</a:t>
            </a:r>
            <a:r>
              <a:rPr lang="ja-JP" altLang="en-US" sz="2000" dirty="0">
                <a:solidFill>
                  <a:schemeClr val="tx1"/>
                </a:solidFill>
                <a:uFillTx/>
              </a:rPr>
              <a:t>無し</a:t>
            </a:r>
            <a:r>
              <a:rPr lang="en-US" altLang="ja-JP" sz="2000" dirty="0">
                <a:solidFill>
                  <a:schemeClr val="tx1"/>
                </a:solidFill>
                <a:uFillTx/>
              </a:rPr>
              <a:t>:</a:t>
            </a:r>
            <a:r>
              <a:rPr lang="ja-JP" altLang="en-US" sz="2000" dirty="0">
                <a:solidFill>
                  <a:schemeClr val="tx1"/>
                </a:solidFill>
                <a:uFillTx/>
              </a:rPr>
              <a:t>評価「平穏」</a:t>
            </a:r>
            <a:endParaRPr lang="en-US" altLang="ja-JP" sz="2000" dirty="0">
              <a:solidFill>
                <a:schemeClr val="tx1"/>
              </a:solidFill>
              <a:uFillTx/>
            </a:endParaRPr>
          </a:p>
        </p:txBody>
      </p:sp>
      <p:pic>
        <p:nvPicPr>
          <p:cNvPr id="2052" name="Picture 4" descr="https://3.bp.blogspot.com/-vPnO4VOo7zM/UNbZ3rtzbmI/AAAAAAAAJNQ/AAIn8iKHaII/s1600/09_2bu_onpu_futen.png"/>
          <p:cNvPicPr>
            <a:picLocks noChangeAspect="1" noChangeArrowheads="1"/>
          </p:cNvPicPr>
          <p:nvPr/>
        </p:nvPicPr>
        <p:blipFill>
          <a:blip r:embed="rId2" cstate="print"/>
          <a:srcRect/>
          <a:stretch>
            <a:fillRect/>
          </a:stretch>
        </p:blipFill>
        <p:spPr bwMode="auto">
          <a:xfrm rot="20823744">
            <a:off x="835941" y="2769060"/>
            <a:ext cx="452187" cy="706125"/>
          </a:xfrm>
          <a:prstGeom prst="rect">
            <a:avLst/>
          </a:prstGeom>
          <a:noFill/>
        </p:spPr>
      </p:pic>
      <p:pic>
        <p:nvPicPr>
          <p:cNvPr id="2054" name="Picture 6" descr="https://4.bp.blogspot.com/-e0XDQT9tShw/UNbZ7M1etNI/AAAAAAAAJN8/Bwq9AcvGExM/s1600/14_16bu_onpu_renkou.png"/>
          <p:cNvPicPr>
            <a:picLocks noChangeAspect="1" noChangeArrowheads="1"/>
          </p:cNvPicPr>
          <p:nvPr/>
        </p:nvPicPr>
        <p:blipFill>
          <a:blip r:embed="rId3" cstate="print"/>
          <a:srcRect/>
          <a:stretch>
            <a:fillRect/>
          </a:stretch>
        </p:blipFill>
        <p:spPr bwMode="auto">
          <a:xfrm rot="1304231">
            <a:off x="1307606" y="3133272"/>
            <a:ext cx="393575" cy="540120"/>
          </a:xfrm>
          <a:prstGeom prst="rect">
            <a:avLst/>
          </a:prstGeom>
          <a:noFill/>
        </p:spPr>
      </p:pic>
      <p:sp>
        <p:nvSpPr>
          <p:cNvPr id="8" name="スライド番号プレースホルダー 7"/>
          <p:cNvSpPr>
            <a:spLocks noGrp="1"/>
          </p:cNvSpPr>
          <p:nvPr>
            <p:ph type="sldNum" sz="quarter" idx="12"/>
          </p:nvPr>
        </p:nvSpPr>
        <p:spPr/>
        <p:txBody>
          <a:bodyPr/>
          <a:lstStyle/>
          <a:p>
            <a:fld id="{E5CB4100-3711-46EF-ADEE-C55C0E50F573}" type="slidenum">
              <a:rPr lang="ja-JP" altLang="en-US" smtClean="0">
                <a:uFillTx/>
              </a:rPr>
              <a:pPr/>
              <a:t>10</a:t>
            </a:fld>
            <a:endParaRPr lang="ja-JP" altLang="en-US" dirty="0">
              <a:uFillTx/>
            </a:endParaRPr>
          </a:p>
        </p:txBody>
      </p:sp>
      <p:sp>
        <p:nvSpPr>
          <p:cNvPr id="7" name="正方形/長方形 6"/>
          <p:cNvSpPr/>
          <p:nvPr/>
        </p:nvSpPr>
        <p:spPr>
          <a:xfrm>
            <a:off x="4536050" y="4993093"/>
            <a:ext cx="3119893" cy="307777"/>
          </a:xfrm>
          <a:prstGeom prst="rect">
            <a:avLst/>
          </a:prstGeom>
        </p:spPr>
        <p:txBody>
          <a:bodyPr wrap="none">
            <a:spAutoFit/>
          </a:bodyPr>
          <a:lstStyle/>
          <a:p>
            <a:r>
              <a:rPr lang="en-US" altLang="ja-JP" sz="1400" dirty="0"/>
              <a:t>North, A. C. and D. J. Hargreaves </a:t>
            </a:r>
            <a:r>
              <a:rPr lang="ja-JP" altLang="en-US" sz="1400" dirty="0"/>
              <a:t>（</a:t>
            </a:r>
            <a:r>
              <a:rPr lang="en-US" altLang="ja-JP" sz="1400" dirty="0"/>
              <a:t>1998</a:t>
            </a:r>
            <a:r>
              <a:rPr lang="ja-JP" altLang="en-US" sz="1400" dirty="0"/>
              <a:t>）</a:t>
            </a:r>
          </a:p>
        </p:txBody>
      </p:sp>
      <p:sp>
        <p:nvSpPr>
          <p:cNvPr id="9" name="正方形/長方形 8"/>
          <p:cNvSpPr/>
          <p:nvPr/>
        </p:nvSpPr>
        <p:spPr>
          <a:xfrm>
            <a:off x="3966248" y="6383981"/>
            <a:ext cx="4259499" cy="338554"/>
          </a:xfrm>
          <a:prstGeom prst="rect">
            <a:avLst/>
          </a:prstGeom>
        </p:spPr>
        <p:txBody>
          <a:bodyPr wrap="none">
            <a:spAutoFit/>
          </a:bodyPr>
          <a:lstStyle/>
          <a:p>
            <a:r>
              <a:rPr lang="ja-JP" altLang="en-US" sz="1600" dirty="0">
                <a:solidFill>
                  <a:srgbClr val="000000"/>
                </a:solidFill>
                <a:cs typeface="Arial"/>
                <a:sym typeface="Arial"/>
              </a:rPr>
              <a:t>参考</a:t>
            </a:r>
            <a:r>
              <a:rPr lang="en-US" altLang="ja-JP" sz="1600" dirty="0">
                <a:solidFill>
                  <a:srgbClr val="000000"/>
                </a:solidFill>
                <a:cs typeface="Arial"/>
                <a:sym typeface="Arial"/>
              </a:rPr>
              <a:t>URL</a:t>
            </a:r>
            <a:r>
              <a:rPr lang="ja-JP" altLang="en-US" sz="1600" dirty="0">
                <a:solidFill>
                  <a:srgbClr val="000000"/>
                </a:solidFill>
                <a:cs typeface="Arial"/>
                <a:sym typeface="Arial"/>
              </a:rPr>
              <a:t>：</a:t>
            </a:r>
            <a:r>
              <a:rPr lang="en-US" altLang="ja-JP" sz="1600" dirty="0">
                <a:solidFill>
                  <a:srgbClr val="000000"/>
                </a:solidFill>
                <a:cs typeface="Arial"/>
                <a:sym typeface="Arial"/>
              </a:rPr>
              <a:t>2016.6.5 </a:t>
            </a:r>
            <a:r>
              <a:rPr lang="ja-JP" altLang="en-US" sz="1600" dirty="0">
                <a:solidFill>
                  <a:srgbClr val="000000"/>
                </a:solidFill>
                <a:latin typeface="+mn-ea"/>
                <a:cs typeface="Arial"/>
                <a:sym typeface="Arial"/>
              </a:rPr>
              <a:t>白井美由里 </a:t>
            </a:r>
            <a:r>
              <a:rPr lang="en-US" altLang="ja-JP" sz="1600" dirty="0">
                <a:solidFill>
                  <a:srgbClr val="000000"/>
                </a:solidFill>
                <a:cs typeface="Arial"/>
                <a:sym typeface="Arial"/>
              </a:rPr>
              <a:t>Business Journal</a:t>
            </a:r>
            <a:endParaRPr lang="ja-JP" altLang="en-US" sz="1600" dirty="0"/>
          </a:p>
        </p:txBody>
      </p:sp>
      <p:grpSp>
        <p:nvGrpSpPr>
          <p:cNvPr id="11" name="グループ化 10"/>
          <p:cNvGrpSpPr/>
          <p:nvPr/>
        </p:nvGrpSpPr>
        <p:grpSpPr>
          <a:xfrm>
            <a:off x="182647" y="5431599"/>
            <a:ext cx="1334398" cy="1426401"/>
            <a:chOff x="1635474" y="2430958"/>
            <a:chExt cx="1334398" cy="1426401"/>
          </a:xfrm>
        </p:grpSpPr>
        <p:pic>
          <p:nvPicPr>
            <p:cNvPr id="12" name="図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117617" y="2430958"/>
              <a:ext cx="846349" cy="449505"/>
            </a:xfrm>
            <a:prstGeom prst="rect">
              <a:avLst/>
            </a:prstGeom>
          </p:spPr>
        </p:pic>
        <p:pic>
          <p:nvPicPr>
            <p:cNvPr id="13" name="図 1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635474" y="2435459"/>
              <a:ext cx="1334398" cy="1421900"/>
            </a:xfrm>
            <a:prstGeom prst="rect">
              <a:avLst/>
            </a:prstGeom>
          </p:spPr>
        </p:pic>
      </p:grpSp>
      <p:sp>
        <p:nvSpPr>
          <p:cNvPr id="14" name="山形 13"/>
          <p:cNvSpPr/>
          <p:nvPr/>
        </p:nvSpPr>
        <p:spPr>
          <a:xfrm>
            <a:off x="1297562" y="6047370"/>
            <a:ext cx="354563" cy="317241"/>
          </a:xfrm>
          <a:prstGeom prst="chevron">
            <a:avLst/>
          </a:prstGeom>
          <a:solidFill>
            <a:schemeClr val="bg1"/>
          </a:solidFill>
          <a:ln w="12700">
            <a:solidFill>
              <a:schemeClr val="accent2">
                <a:lumMod val="60000"/>
                <a:lumOff val="40000"/>
              </a:schemeClr>
            </a:solidFill>
          </a:ln>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solidFill>
                <a:schemeClr val="tx1"/>
              </a:solidFill>
            </a:endParaRPr>
          </a:p>
        </p:txBody>
      </p:sp>
      <p:pic>
        <p:nvPicPr>
          <p:cNvPr id="15" name="Google Shape;318;p40" descr="æåããå¥³æ§ã®ã¤ã©ã¹ã"/>
          <p:cNvPicPr preferRelativeResize="0"/>
          <p:nvPr/>
        </p:nvPicPr>
        <p:blipFill rotWithShape="1">
          <a:blip r:embed="rId6"/>
          <a:srcRect/>
          <a:stretch/>
        </p:blipFill>
        <p:spPr>
          <a:xfrm>
            <a:off x="1787205" y="5805312"/>
            <a:ext cx="707003" cy="811236"/>
          </a:xfrm>
          <a:prstGeom prst="rect">
            <a:avLst/>
          </a:prstGeom>
          <a:noFill/>
          <a:ln>
            <a:noFill/>
          </a:ln>
        </p:spPr>
      </p:pic>
      <p:sp>
        <p:nvSpPr>
          <p:cNvPr id="16" name="山形 15"/>
          <p:cNvSpPr/>
          <p:nvPr/>
        </p:nvSpPr>
        <p:spPr>
          <a:xfrm>
            <a:off x="2629288" y="6047370"/>
            <a:ext cx="354563" cy="317241"/>
          </a:xfrm>
          <a:prstGeom prst="chevron">
            <a:avLst/>
          </a:prstGeom>
          <a:solidFill>
            <a:schemeClr val="bg1"/>
          </a:solidFill>
          <a:ln w="12700">
            <a:solidFill>
              <a:schemeClr val="accent2">
                <a:lumMod val="60000"/>
                <a:lumOff val="40000"/>
              </a:schemeClr>
            </a:solidFill>
          </a:ln>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solidFill>
                <a:schemeClr val="tx1"/>
              </a:solidFill>
            </a:endParaRPr>
          </a:p>
        </p:txBody>
      </p:sp>
      <p:pic>
        <p:nvPicPr>
          <p:cNvPr id="3" name="図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18931" y="5830154"/>
            <a:ext cx="646163" cy="633792"/>
          </a:xfrm>
          <a:prstGeom prst="rect">
            <a:avLst/>
          </a:prstGeom>
        </p:spPr>
      </p:pic>
      <p:sp>
        <p:nvSpPr>
          <p:cNvPr id="18" name="角丸四角形吹き出し 17"/>
          <p:cNvSpPr/>
          <p:nvPr/>
        </p:nvSpPr>
        <p:spPr>
          <a:xfrm>
            <a:off x="2197427" y="5314613"/>
            <a:ext cx="1088439" cy="490699"/>
          </a:xfrm>
          <a:prstGeom prst="wedgeRoundRectCallout">
            <a:avLst>
              <a:gd name="adj1" fmla="val -30888"/>
              <a:gd name="adj2" fmla="val 75810"/>
              <a:gd name="adj3" fmla="val 16667"/>
            </a:avLst>
          </a:prstGeom>
          <a:noFill/>
          <a:ln>
            <a:solidFill>
              <a:schemeClr val="accent1">
                <a:lumMod val="75000"/>
              </a:schemeClr>
            </a:solidFill>
          </a:ln>
        </p:spPr>
        <p:style>
          <a:lnRef idx="1">
            <a:schemeClr val="accent1"/>
          </a:lnRef>
          <a:fillRef idx="1">
            <a:schemeClr val="accent1"/>
          </a:fillRef>
          <a:effectRef idx="1">
            <a:schemeClr val="accent1"/>
          </a:effectRef>
          <a:fontRef idx="minor">
            <a:schemeClr val="lt1"/>
          </a:fontRef>
        </p:style>
        <p:txBody>
          <a:bodyPr rtlCol="0" anchor="ctr"/>
          <a:lstStyle/>
          <a:p>
            <a:pPr algn="ctr"/>
            <a:r>
              <a:rPr lang="ja-JP" altLang="en-US" sz="1200" dirty="0">
                <a:solidFill>
                  <a:schemeClr val="tx1"/>
                </a:solidFill>
              </a:rPr>
              <a:t>印象・支払意思額の変化</a:t>
            </a:r>
          </a:p>
        </p:txBody>
      </p:sp>
    </p:spTree>
    <p:extLst>
      <p:ext uri="{BB962C8B-B14F-4D97-AF65-F5344CB8AC3E}">
        <p14:creationId xmlns:p14="http://schemas.microsoft.com/office/powerpoint/2010/main" val="37013365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pic>
        <p:nvPicPr>
          <p:cNvPr id="310" name="Google Shape;310;p40" descr="ããããã³ã§é³æ¥½ãèãäººã®ã¤ã©ã¹ãï¼å¥³æ§ï¼"/>
          <p:cNvPicPr preferRelativeResize="0"/>
          <p:nvPr/>
        </p:nvPicPr>
        <p:blipFill rotWithShape="1">
          <a:blip r:embed="rId3"/>
          <a:srcRect/>
          <a:stretch/>
        </p:blipFill>
        <p:spPr>
          <a:xfrm>
            <a:off x="1687516" y="1909725"/>
            <a:ext cx="1062037" cy="1106488"/>
          </a:xfrm>
          <a:prstGeom prst="rect">
            <a:avLst/>
          </a:prstGeom>
          <a:noFill/>
          <a:ln>
            <a:noFill/>
          </a:ln>
        </p:spPr>
      </p:pic>
      <p:sp>
        <p:nvSpPr>
          <p:cNvPr id="311" name="Google Shape;311;p40"/>
          <p:cNvSpPr txBox="1">
            <a:spLocks/>
          </p:cNvSpPr>
          <p:nvPr/>
        </p:nvSpPr>
        <p:spPr>
          <a:xfrm>
            <a:off x="4919146" y="6339877"/>
            <a:ext cx="2026684" cy="368300"/>
          </a:xfrm>
          <a:prstGeom prst="rect">
            <a:avLst/>
          </a:prstGeom>
          <a:noFill/>
          <a:ln>
            <a:noFill/>
          </a:ln>
        </p:spPr>
        <p:txBody>
          <a:bodyPr spcFirstLastPara="1" wrap="square" lIns="91346" tIns="45698" rIns="91346" bIns="45698" anchor="t" anchorCtr="0">
            <a:noAutofit/>
          </a:bodyPr>
          <a:lstStyle/>
          <a:p>
            <a:r>
              <a:rPr lang="ja-JP" altLang="en-US" sz="1600" dirty="0">
                <a:solidFill>
                  <a:srgbClr val="000000"/>
                </a:solidFill>
                <a:uFillTx/>
                <a:latin typeface="Arial"/>
                <a:ea typeface="Arial"/>
                <a:cs typeface="Arial"/>
                <a:sym typeface="Arial"/>
              </a:rPr>
              <a:t>岩宮眞一郎</a:t>
            </a:r>
            <a:r>
              <a:rPr lang="en-US" altLang="ja-JP" sz="1600" dirty="0">
                <a:solidFill>
                  <a:srgbClr val="000000"/>
                </a:solidFill>
                <a:latin typeface="Arial"/>
                <a:ea typeface="Arial"/>
                <a:cs typeface="Arial"/>
                <a:sym typeface="Arial"/>
              </a:rPr>
              <a:t>(</a:t>
            </a:r>
            <a:r>
              <a:rPr lang="en-US" altLang="ja-JP" sz="1600" dirty="0">
                <a:solidFill>
                  <a:srgbClr val="000000"/>
                </a:solidFill>
                <a:uFillTx/>
                <a:latin typeface="Arial"/>
                <a:ea typeface="Arial"/>
                <a:cs typeface="Arial"/>
                <a:sym typeface="Arial"/>
              </a:rPr>
              <a:t>1999)</a:t>
            </a:r>
            <a:endParaRPr sz="1600" dirty="0">
              <a:solidFill>
                <a:srgbClr val="000000"/>
              </a:solidFill>
              <a:uFillTx/>
              <a:latin typeface="Arial"/>
              <a:ea typeface="Arial"/>
              <a:cs typeface="Arial"/>
              <a:sym typeface="Arial"/>
            </a:endParaRPr>
          </a:p>
        </p:txBody>
      </p:sp>
      <p:sp>
        <p:nvSpPr>
          <p:cNvPr id="312" name="Google Shape;312;p40"/>
          <p:cNvSpPr>
            <a:spLocks/>
          </p:cNvSpPr>
          <p:nvPr/>
        </p:nvSpPr>
        <p:spPr>
          <a:xfrm>
            <a:off x="917575" y="2898805"/>
            <a:ext cx="10029825" cy="2460625"/>
          </a:xfrm>
          <a:prstGeom prst="roundRect">
            <a:avLst>
              <a:gd name="adj" fmla="val 16667"/>
            </a:avLst>
          </a:prstGeom>
          <a:solidFill>
            <a:schemeClr val="accent6">
              <a:lumMod val="40000"/>
              <a:lumOff val="60000"/>
            </a:schemeClr>
          </a:solidFill>
          <a:ln w="12700" cap="flat" cmpd="sng">
            <a:noFill/>
            <a:prstDash val="solid"/>
            <a:miter lim="800000"/>
            <a:headEnd type="none" w="sm" len="sm"/>
            <a:tailEnd type="none" w="sm" len="sm"/>
          </a:ln>
        </p:spPr>
        <p:txBody>
          <a:bodyPr spcFirstLastPara="1" wrap="square" lIns="91346" tIns="45698" rIns="91346" bIns="45698" anchor="ctr" anchorCtr="0">
            <a:noAutofit/>
          </a:bodyPr>
          <a:lstStyle/>
          <a:p>
            <a:pPr algn="ctr">
              <a:buClr>
                <a:schemeClr val="dk1"/>
              </a:buClr>
              <a:buSzPts val="2400"/>
            </a:pPr>
            <a:r>
              <a:rPr lang="ja-JP" altLang="en-US" sz="2400" dirty="0">
                <a:solidFill>
                  <a:schemeClr val="dk1"/>
                </a:solidFill>
                <a:uFillTx/>
                <a:latin typeface="ＭＳ Ｐゴシック" panose="020B0600070205080204" pitchFamily="50" charset="-128"/>
                <a:ea typeface="ＭＳ Ｐゴシック" panose="020B0600070205080204" pitchFamily="50" charset="-128"/>
                <a:cs typeface="Arial"/>
                <a:sym typeface="Arial"/>
              </a:rPr>
              <a:t>岩宮氏の調査：アンケート調査によると</a:t>
            </a:r>
            <a:r>
              <a:rPr lang="ja-JP" altLang="en-US" sz="2400" u="sng" dirty="0">
                <a:solidFill>
                  <a:srgbClr val="FF0000"/>
                </a:solidFill>
                <a:uFillTx/>
                <a:latin typeface="ＭＳ Ｐゴシック" panose="020B0600070205080204" pitchFamily="50" charset="-128"/>
                <a:ea typeface="ＭＳ Ｐゴシック" panose="020B0600070205080204" pitchFamily="50" charset="-128"/>
                <a:cs typeface="Arial"/>
                <a:sym typeface="Arial"/>
              </a:rPr>
              <a:t>空間と調和した</a:t>
            </a:r>
            <a:endParaRPr sz="2400" u="sng" dirty="0">
              <a:solidFill>
                <a:srgbClr val="FF0000"/>
              </a:solidFill>
              <a:uFillTx/>
              <a:latin typeface="ＭＳ Ｐゴシック" panose="020B0600070205080204" pitchFamily="50" charset="-128"/>
              <a:ea typeface="ＭＳ Ｐゴシック" panose="020B0600070205080204" pitchFamily="50" charset="-128"/>
              <a:cs typeface="Arial"/>
              <a:sym typeface="Arial"/>
            </a:endParaRPr>
          </a:p>
          <a:p>
            <a:pPr algn="ctr">
              <a:buClr>
                <a:schemeClr val="dk1"/>
              </a:buClr>
              <a:buSzPts val="2400"/>
            </a:pPr>
            <a:r>
              <a:rPr lang="en-US" altLang="ja-JP" sz="2400" dirty="0">
                <a:solidFill>
                  <a:schemeClr val="dk1"/>
                </a:solidFill>
                <a:uFillTx/>
                <a:latin typeface="ＭＳ Ｐゴシック" panose="020B0600070205080204" pitchFamily="50" charset="-128"/>
                <a:ea typeface="ＭＳ Ｐゴシック" panose="020B0600070205080204" pitchFamily="50" charset="-128"/>
                <a:cs typeface="Arial"/>
                <a:sym typeface="Arial"/>
              </a:rPr>
              <a:t>BGM</a:t>
            </a:r>
            <a:r>
              <a:rPr lang="ja-JP" altLang="en-US" sz="2400" dirty="0">
                <a:solidFill>
                  <a:schemeClr val="dk1"/>
                </a:solidFill>
                <a:uFillTx/>
                <a:latin typeface="ＭＳ Ｐゴシック" panose="020B0600070205080204" pitchFamily="50" charset="-128"/>
                <a:ea typeface="ＭＳ Ｐゴシック" panose="020B0600070205080204" pitchFamily="50" charset="-128"/>
                <a:cs typeface="Arial"/>
                <a:sym typeface="Arial"/>
              </a:rPr>
              <a:t>を流すことにより</a:t>
            </a:r>
            <a:endParaRPr sz="2400" dirty="0">
              <a:solidFill>
                <a:schemeClr val="dk1"/>
              </a:solidFill>
              <a:uFillTx/>
              <a:latin typeface="ＭＳ Ｐゴシック" panose="020B0600070205080204" pitchFamily="50" charset="-128"/>
              <a:ea typeface="ＭＳ Ｐゴシック" panose="020B0600070205080204" pitchFamily="50" charset="-128"/>
              <a:cs typeface="Arial"/>
              <a:sym typeface="Arial"/>
            </a:endParaRPr>
          </a:p>
          <a:p>
            <a:pPr algn="ctr">
              <a:buClr>
                <a:schemeClr val="dk1"/>
              </a:buClr>
              <a:buSzPts val="2800"/>
            </a:pPr>
            <a:r>
              <a:rPr lang="ja-JP" altLang="en-US" sz="2800" b="1" dirty="0">
                <a:solidFill>
                  <a:schemeClr val="dk1"/>
                </a:solidFill>
                <a:uFillTx/>
                <a:latin typeface="ＭＳ Ｐゴシック" panose="020B0600070205080204" pitchFamily="50" charset="-128"/>
                <a:ea typeface="ＭＳ Ｐゴシック" panose="020B0600070205080204" pitchFamily="50" charset="-128"/>
                <a:cs typeface="Arial"/>
                <a:sym typeface="Arial"/>
              </a:rPr>
              <a:t>購買意欲が増すことが示された</a:t>
            </a:r>
            <a:r>
              <a:rPr lang="ja-JP" altLang="en-US" sz="2800" dirty="0">
                <a:solidFill>
                  <a:schemeClr val="dk1"/>
                </a:solidFill>
                <a:uFillTx/>
                <a:latin typeface="ＭＳ Ｐゴシック" panose="020B0600070205080204" pitchFamily="50" charset="-128"/>
                <a:ea typeface="ＭＳ Ｐゴシック" panose="020B0600070205080204" pitchFamily="50" charset="-128"/>
                <a:cs typeface="Arial"/>
                <a:sym typeface="Arial"/>
              </a:rPr>
              <a:t>。</a:t>
            </a:r>
            <a:endParaRPr sz="2800" dirty="0">
              <a:solidFill>
                <a:schemeClr val="dk1"/>
              </a:solidFill>
              <a:uFillTx/>
              <a:latin typeface="ＭＳ Ｐゴシック" panose="020B0600070205080204" pitchFamily="50" charset="-128"/>
              <a:ea typeface="ＭＳ Ｐゴシック" panose="020B0600070205080204" pitchFamily="50" charset="-128"/>
              <a:cs typeface="Arial"/>
              <a:sym typeface="Arial"/>
            </a:endParaRPr>
          </a:p>
        </p:txBody>
      </p:sp>
      <p:grpSp>
        <p:nvGrpSpPr>
          <p:cNvPr id="2" name="グループ化 1"/>
          <p:cNvGrpSpPr/>
          <p:nvPr/>
        </p:nvGrpSpPr>
        <p:grpSpPr>
          <a:xfrm>
            <a:off x="2576518" y="1522420"/>
            <a:ext cx="1885951" cy="981075"/>
            <a:chOff x="2749553" y="1131882"/>
            <a:chExt cx="1885951" cy="981075"/>
          </a:xfrm>
        </p:grpSpPr>
        <p:sp>
          <p:nvSpPr>
            <p:cNvPr id="313" name="Google Shape;313;p40"/>
            <p:cNvSpPr>
              <a:spLocks/>
            </p:cNvSpPr>
            <p:nvPr/>
          </p:nvSpPr>
          <p:spPr>
            <a:xfrm>
              <a:off x="2749553" y="1131882"/>
              <a:ext cx="1885951" cy="981075"/>
            </a:xfrm>
            <a:prstGeom prst="cloudCallout">
              <a:avLst>
                <a:gd name="adj1" fmla="val -41833"/>
                <a:gd name="adj2" fmla="val 75000"/>
              </a:avLst>
            </a:prstGeom>
            <a:noFill/>
            <a:ln w="76200" cap="flat" cmpd="sng">
              <a:solidFill>
                <a:srgbClr val="00B0F0"/>
              </a:solidFill>
              <a:prstDash val="solid"/>
              <a:miter lim="800000"/>
              <a:headEnd type="none" w="sm" len="sm"/>
              <a:tailEnd type="none" w="sm" len="sm"/>
            </a:ln>
          </p:spPr>
          <p:txBody>
            <a:bodyPr spcFirstLastPara="1" wrap="square" lIns="91346" tIns="45698" rIns="91346" bIns="45698" anchor="ctr" anchorCtr="0">
              <a:noAutofit/>
            </a:bodyPr>
            <a:lstStyle/>
            <a:p>
              <a:pPr algn="ctr">
                <a:buClr>
                  <a:schemeClr val="lt1"/>
                </a:buClr>
                <a:buSzPts val="1400"/>
              </a:pPr>
              <a:endParaRPr sz="1500">
                <a:solidFill>
                  <a:schemeClr val="lt1"/>
                </a:solidFill>
                <a:uFillTx/>
                <a:latin typeface="Arial"/>
                <a:ea typeface="Arial"/>
                <a:cs typeface="Arial"/>
                <a:sym typeface="Arial"/>
              </a:endParaRPr>
            </a:p>
          </p:txBody>
        </p:sp>
        <p:pic>
          <p:nvPicPr>
            <p:cNvPr id="314" name="Google Shape;314;p40" descr="https://3.bp.blogspot.com/-ffXAcuOA52A/WKFi8SOjxwI/AAAAAAABBqU/uZ7apkoaqIEk0hIe-LpKe-XbjFRO7oerACLcB/s800/building_shop5_red.png"/>
            <p:cNvPicPr preferRelativeResize="0"/>
            <p:nvPr/>
          </p:nvPicPr>
          <p:blipFill rotWithShape="1">
            <a:blip r:embed="rId4"/>
            <a:srcRect/>
            <a:stretch/>
          </p:blipFill>
          <p:spPr>
            <a:xfrm rot="-1520083">
              <a:off x="3015731" y="1284500"/>
              <a:ext cx="638175" cy="598487"/>
            </a:xfrm>
            <a:prstGeom prst="rect">
              <a:avLst/>
            </a:prstGeom>
            <a:noFill/>
            <a:ln>
              <a:noFill/>
            </a:ln>
          </p:spPr>
        </p:pic>
        <p:pic>
          <p:nvPicPr>
            <p:cNvPr id="315" name="Google Shape;315;p40" descr="é£´ã»ã­ã£ã³ãã£ã¼ã®ã¤ã©ã¹ã"/>
            <p:cNvPicPr preferRelativeResize="0"/>
            <p:nvPr/>
          </p:nvPicPr>
          <p:blipFill rotWithShape="1">
            <a:blip r:embed="rId5" cstate="print">
              <a:extLst>
                <a:ext uri="{28A0092B-C50C-407E-A947-70E740481C1C}">
                  <a14:useLocalDpi xmlns:a14="http://schemas.microsoft.com/office/drawing/2010/main"/>
                </a:ext>
              </a:extLst>
            </a:blip>
            <a:srcRect/>
            <a:stretch/>
          </p:blipFill>
          <p:spPr>
            <a:xfrm rot="1460703">
              <a:off x="3641777" y="1179565"/>
              <a:ext cx="757239" cy="617537"/>
            </a:xfrm>
            <a:prstGeom prst="rect">
              <a:avLst/>
            </a:prstGeom>
            <a:noFill/>
            <a:ln>
              <a:noFill/>
            </a:ln>
          </p:spPr>
        </p:pic>
      </p:grpSp>
      <p:sp>
        <p:nvSpPr>
          <p:cNvPr id="316" name="Google Shape;316;p40"/>
          <p:cNvSpPr>
            <a:spLocks/>
          </p:cNvSpPr>
          <p:nvPr/>
        </p:nvSpPr>
        <p:spPr>
          <a:xfrm>
            <a:off x="8571707" y="4651426"/>
            <a:ext cx="514351" cy="498475"/>
          </a:xfrm>
          <a:prstGeom prst="heart">
            <a:avLst/>
          </a:prstGeom>
          <a:solidFill>
            <a:srgbClr val="FD0BE6"/>
          </a:solidFill>
          <a:ln>
            <a:noFill/>
          </a:ln>
        </p:spPr>
        <p:txBody>
          <a:bodyPr spcFirstLastPara="1" wrap="square" lIns="91346" tIns="45698" rIns="91346" bIns="45698" anchor="ctr" anchorCtr="0">
            <a:noAutofit/>
          </a:bodyPr>
          <a:lstStyle/>
          <a:p>
            <a:pPr algn="ctr">
              <a:buClr>
                <a:schemeClr val="lt1"/>
              </a:buClr>
              <a:buSzPts val="1400"/>
            </a:pPr>
            <a:endParaRPr sz="1500">
              <a:solidFill>
                <a:schemeClr val="lt1"/>
              </a:solidFill>
              <a:uFillTx/>
              <a:latin typeface="Arial"/>
              <a:ea typeface="Arial"/>
              <a:cs typeface="Arial"/>
              <a:sym typeface="Arial"/>
            </a:endParaRPr>
          </a:p>
        </p:txBody>
      </p:sp>
      <p:pic>
        <p:nvPicPr>
          <p:cNvPr id="317" name="Google Shape;317;p40" descr="ãèå­å±ã®ã¤ã©ã¹ã"/>
          <p:cNvPicPr preferRelativeResize="0"/>
          <p:nvPr/>
        </p:nvPicPr>
        <p:blipFill rotWithShape="1">
          <a:blip r:embed="rId6"/>
          <a:srcRect/>
          <a:stretch/>
        </p:blipFill>
        <p:spPr>
          <a:xfrm>
            <a:off x="9404353" y="4046589"/>
            <a:ext cx="1706563" cy="1708151"/>
          </a:xfrm>
          <a:prstGeom prst="rect">
            <a:avLst/>
          </a:prstGeom>
          <a:noFill/>
          <a:ln>
            <a:noFill/>
          </a:ln>
        </p:spPr>
      </p:pic>
      <p:pic>
        <p:nvPicPr>
          <p:cNvPr id="318" name="Google Shape;318;p40" descr="æåããå¥³æ§ã®ã¤ã©ã¹ã"/>
          <p:cNvPicPr preferRelativeResize="0"/>
          <p:nvPr/>
        </p:nvPicPr>
        <p:blipFill rotWithShape="1">
          <a:blip r:embed="rId7"/>
          <a:srcRect/>
          <a:stretch/>
        </p:blipFill>
        <p:spPr>
          <a:xfrm>
            <a:off x="8828883" y="4824454"/>
            <a:ext cx="1150939" cy="1465263"/>
          </a:xfrm>
          <a:prstGeom prst="rect">
            <a:avLst/>
          </a:prstGeom>
          <a:noFill/>
          <a:ln>
            <a:noFill/>
          </a:ln>
        </p:spPr>
      </p:pic>
      <p:sp>
        <p:nvSpPr>
          <p:cNvPr id="319" name="Google Shape;319;p40"/>
          <p:cNvSpPr txBox="1">
            <a:spLocks/>
          </p:cNvSpPr>
          <p:nvPr/>
        </p:nvSpPr>
        <p:spPr>
          <a:xfrm>
            <a:off x="304800" y="81655"/>
            <a:ext cx="10515600" cy="1325563"/>
          </a:xfrm>
          <a:prstGeom prst="rect">
            <a:avLst/>
          </a:prstGeom>
          <a:noFill/>
          <a:ln>
            <a:noFill/>
          </a:ln>
        </p:spPr>
        <p:txBody>
          <a:bodyPr spcFirstLastPara="1" wrap="square" lIns="91346" tIns="45698" rIns="91346" bIns="45698" anchor="ctr" anchorCtr="0">
            <a:noAutofit/>
          </a:bodyPr>
          <a:lstStyle/>
          <a:p>
            <a:pPr>
              <a:buClr>
                <a:srgbClr val="000000"/>
              </a:buClr>
              <a:buSzPts val="4400"/>
            </a:pPr>
            <a:endParaRPr sz="4400">
              <a:solidFill>
                <a:srgbClr val="000000"/>
              </a:solidFill>
              <a:uFillTx/>
              <a:latin typeface="Arial"/>
              <a:ea typeface="Arial"/>
              <a:cs typeface="Arial"/>
              <a:sym typeface="Arial"/>
            </a:endParaRPr>
          </a:p>
        </p:txBody>
      </p:sp>
      <p:sp>
        <p:nvSpPr>
          <p:cNvPr id="320" name="Google Shape;320;p40"/>
          <p:cNvSpPr txBox="1">
            <a:spLocks noGrp="1"/>
          </p:cNvSpPr>
          <p:nvPr>
            <p:ph type="title"/>
          </p:nvPr>
        </p:nvSpPr>
        <p:spPr>
          <a:xfrm>
            <a:off x="674687" y="209120"/>
            <a:ext cx="10515600" cy="1325563"/>
          </a:xfrm>
          <a:prstGeom prst="rect">
            <a:avLst/>
          </a:prstGeom>
          <a:noFill/>
          <a:ln>
            <a:noFill/>
          </a:ln>
        </p:spPr>
        <p:txBody>
          <a:bodyPr spcFirstLastPara="1" wrap="square" lIns="91346" tIns="45698" rIns="91346" bIns="45698" anchor="ctr" anchorCtr="0">
            <a:noAutofit/>
          </a:bodyPr>
          <a:lstStyle/>
          <a:p>
            <a:pPr>
              <a:spcBef>
                <a:spcPts val="0"/>
              </a:spcBef>
            </a:pPr>
            <a:r>
              <a:rPr lang="ja-JP" altLang="en-US" dirty="0">
                <a:solidFill>
                  <a:srgbClr val="000000"/>
                </a:solidFill>
                <a:uFillTx/>
                <a:latin typeface="Arial"/>
                <a:cs typeface="Arial"/>
                <a:sym typeface="Arial"/>
              </a:rPr>
              <a:t>先行研究</a:t>
            </a:r>
            <a:r>
              <a:rPr lang="en-US" altLang="ja-JP" sz="3200" dirty="0"/>
              <a:t>-</a:t>
            </a:r>
            <a:r>
              <a:rPr lang="ja-JP" altLang="en-US" sz="3200" dirty="0"/>
              <a:t>売り場と</a:t>
            </a:r>
            <a:r>
              <a:rPr lang="en-US" altLang="ja-JP" sz="3200" dirty="0"/>
              <a:t>BGM</a:t>
            </a:r>
            <a:r>
              <a:rPr lang="ja-JP" altLang="en-US" sz="3200" dirty="0"/>
              <a:t>の一致</a:t>
            </a:r>
            <a:r>
              <a:rPr lang="en-US" altLang="ja-JP" sz="3200" dirty="0"/>
              <a:t>- </a:t>
            </a:r>
            <a:endParaRPr sz="2000" dirty="0">
              <a:uFillTx/>
            </a:endParaRPr>
          </a:p>
        </p:txBody>
      </p:sp>
      <p:sp>
        <p:nvSpPr>
          <p:cNvPr id="4" name="スライド番号プレースホルダー 3"/>
          <p:cNvSpPr>
            <a:spLocks noGrp="1"/>
          </p:cNvSpPr>
          <p:nvPr>
            <p:ph type="sldNum" sz="quarter" idx="12"/>
          </p:nvPr>
        </p:nvSpPr>
        <p:spPr>
          <a:xfrm>
            <a:off x="9404353" y="6329466"/>
            <a:ext cx="2743200" cy="365125"/>
          </a:xfrm>
        </p:spPr>
        <p:txBody>
          <a:bodyPr/>
          <a:lstStyle/>
          <a:p>
            <a:fld id="{E5CB4100-3711-46EF-ADEE-C55C0E50F573}" type="slidenum">
              <a:rPr lang="ja-JP" altLang="en-US" smtClean="0">
                <a:uFillTx/>
              </a:rPr>
              <a:pPr/>
              <a:t>11</a:t>
            </a:fld>
            <a:endParaRPr lang="ja-JP" altLang="en-US" dirty="0">
              <a:uFillTx/>
            </a:endParaRPr>
          </a:p>
        </p:txBody>
      </p:sp>
    </p:spTree>
    <p:extLst>
      <p:ext uri="{BB962C8B-B14F-4D97-AF65-F5344CB8AC3E}">
        <p14:creationId xmlns:p14="http://schemas.microsoft.com/office/powerpoint/2010/main" val="3208989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198" y="131859"/>
            <a:ext cx="10515600" cy="1325563"/>
          </a:xfrm>
        </p:spPr>
        <p:txBody>
          <a:bodyPr/>
          <a:lstStyle/>
          <a:p>
            <a:r>
              <a:rPr kumimoji="1" lang="ja-JP" altLang="en-US" dirty="0"/>
              <a:t>先行研究まとめ</a:t>
            </a:r>
            <a:r>
              <a:rPr kumimoji="1" lang="ja-JP" altLang="en-US" sz="3200" dirty="0"/>
              <a:t>（</a:t>
            </a:r>
            <a:r>
              <a:rPr kumimoji="1" lang="en-US" altLang="ja-JP" sz="3200" dirty="0"/>
              <a:t>p.10-13</a:t>
            </a:r>
            <a:r>
              <a:rPr kumimoji="1" lang="ja-JP" altLang="en-US" sz="3200" dirty="0"/>
              <a:t>）</a:t>
            </a:r>
          </a:p>
        </p:txBody>
      </p:sp>
      <p:sp>
        <p:nvSpPr>
          <p:cNvPr id="3" name="スライド番号プレースホルダー 2"/>
          <p:cNvSpPr>
            <a:spLocks noGrp="1"/>
          </p:cNvSpPr>
          <p:nvPr>
            <p:ph type="sldNum" sz="quarter" idx="12"/>
          </p:nvPr>
        </p:nvSpPr>
        <p:spPr/>
        <p:txBody>
          <a:bodyPr/>
          <a:lstStyle/>
          <a:p>
            <a:fld id="{E5CB4100-3711-46EF-ADEE-C55C0E50F573}" type="slidenum">
              <a:rPr lang="ja-JP" altLang="en-US" smtClean="0">
                <a:uFillTx/>
              </a:rPr>
              <a:pPr/>
              <a:t>12</a:t>
            </a:fld>
            <a:endParaRPr lang="ja-JP" altLang="en-US">
              <a:uFillTx/>
            </a:endParaRPr>
          </a:p>
        </p:txBody>
      </p:sp>
      <p:sp>
        <p:nvSpPr>
          <p:cNvPr id="9" name="下矢印 8"/>
          <p:cNvSpPr/>
          <p:nvPr/>
        </p:nvSpPr>
        <p:spPr>
          <a:xfrm>
            <a:off x="2104050" y="2705044"/>
            <a:ext cx="531845" cy="466531"/>
          </a:xfrm>
          <a:prstGeom prst="downArrow">
            <a:avLst/>
          </a:prstGeom>
          <a:solidFill>
            <a:schemeClr val="accent6">
              <a:lumMod val="40000"/>
              <a:lumOff val="60000"/>
            </a:schemeClr>
          </a:solidFill>
          <a:ln>
            <a:noFill/>
          </a:ln>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0" y="2668428"/>
            <a:ext cx="2500604" cy="276999"/>
          </a:xfrm>
          <a:prstGeom prst="rect">
            <a:avLst/>
          </a:prstGeom>
        </p:spPr>
        <p:txBody>
          <a:bodyPr wrap="square" rtlCol="0">
            <a:spAutoFit/>
          </a:bodyPr>
          <a:lstStyle/>
          <a:p>
            <a:r>
              <a:rPr kumimoji="1" lang="ja-JP" altLang="en-US" sz="1150" dirty="0"/>
              <a:t>店舗全体に関する研究を見ていく</a:t>
            </a:r>
          </a:p>
        </p:txBody>
      </p:sp>
      <p:sp>
        <p:nvSpPr>
          <p:cNvPr id="11" name="テキスト ボックス 10"/>
          <p:cNvSpPr txBox="1"/>
          <p:nvPr/>
        </p:nvSpPr>
        <p:spPr>
          <a:xfrm>
            <a:off x="253474" y="3450943"/>
            <a:ext cx="4232996" cy="1323439"/>
          </a:xfrm>
          <a:prstGeom prst="rect">
            <a:avLst/>
          </a:prstGeom>
          <a:solidFill>
            <a:schemeClr val="accent2">
              <a:lumMod val="20000"/>
              <a:lumOff val="80000"/>
            </a:schemeClr>
          </a:solidFill>
          <a:ln>
            <a:solidFill>
              <a:schemeClr val="accent2">
                <a:lumMod val="75000"/>
              </a:schemeClr>
            </a:solidFill>
          </a:ln>
        </p:spPr>
        <p:txBody>
          <a:bodyPr wrap="square" rtlCol="0">
            <a:spAutoFit/>
          </a:bodyPr>
          <a:lstStyle/>
          <a:p>
            <a:r>
              <a:rPr lang="ja-JP" altLang="en-US" sz="1600" dirty="0"/>
              <a:t>ノースらの研究（</a:t>
            </a:r>
            <a:r>
              <a:rPr lang="en-US" altLang="ja-JP" sz="1600" dirty="0"/>
              <a:t>p.12</a:t>
            </a:r>
            <a:r>
              <a:rPr lang="ja-JP" altLang="en-US" sz="1600" dirty="0"/>
              <a:t>）ではお店自体の変化は無いのにも関わらず</a:t>
            </a:r>
            <a:r>
              <a:rPr kumimoji="1" lang="ja-JP" altLang="en-US" sz="1600" dirty="0"/>
              <a:t>、</a:t>
            </a:r>
            <a:r>
              <a:rPr lang="en-US" altLang="ja-JP" sz="1600" dirty="0"/>
              <a:t>BGM</a:t>
            </a:r>
            <a:r>
              <a:rPr lang="ja-JP" altLang="en-US" sz="1600" dirty="0"/>
              <a:t>一つ一つで店内評価や支払意思額が変わった。</a:t>
            </a:r>
            <a:endParaRPr lang="en-US" altLang="ja-JP" sz="1600" dirty="0"/>
          </a:p>
          <a:p>
            <a:r>
              <a:rPr kumimoji="1" lang="ja-JP" altLang="en-US" sz="1600" dirty="0"/>
              <a:t>しかし、</a:t>
            </a:r>
            <a:r>
              <a:rPr kumimoji="1" lang="en-US" altLang="ja-JP" sz="1600" dirty="0"/>
              <a:t>BGM</a:t>
            </a:r>
            <a:r>
              <a:rPr kumimoji="1" lang="ja-JP" altLang="en-US" sz="1600" dirty="0"/>
              <a:t>によって</a:t>
            </a:r>
            <a:r>
              <a:rPr lang="ja-JP" altLang="en-US" sz="1600" dirty="0"/>
              <a:t>変化した</a:t>
            </a:r>
            <a:r>
              <a:rPr kumimoji="1" lang="ja-JP" altLang="en-US" sz="1600" dirty="0"/>
              <a:t>理由は明らかではない。</a:t>
            </a:r>
          </a:p>
        </p:txBody>
      </p:sp>
      <p:sp>
        <p:nvSpPr>
          <p:cNvPr id="12" name="下矢印 11"/>
          <p:cNvSpPr/>
          <p:nvPr/>
        </p:nvSpPr>
        <p:spPr>
          <a:xfrm>
            <a:off x="2104050" y="5009786"/>
            <a:ext cx="531845" cy="466531"/>
          </a:xfrm>
          <a:prstGeom prst="downArrow">
            <a:avLst/>
          </a:prstGeom>
          <a:solidFill>
            <a:schemeClr val="accent6">
              <a:lumMod val="40000"/>
              <a:lumOff val="60000"/>
            </a:schemeClr>
          </a:solidFill>
          <a:ln>
            <a:noFill/>
          </a:ln>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582837" y="5136920"/>
            <a:ext cx="2323323" cy="276999"/>
          </a:xfrm>
          <a:prstGeom prst="rect">
            <a:avLst/>
          </a:prstGeom>
        </p:spPr>
        <p:txBody>
          <a:bodyPr wrap="square" rtlCol="0">
            <a:spAutoFit/>
          </a:bodyPr>
          <a:lstStyle/>
          <a:p>
            <a:r>
              <a:rPr kumimoji="1" lang="ja-JP" altLang="en-US" sz="1200" dirty="0"/>
              <a:t>別の研究を見ていく</a:t>
            </a:r>
          </a:p>
        </p:txBody>
      </p:sp>
      <p:sp>
        <p:nvSpPr>
          <p:cNvPr id="23" name="テキスト ボックス 22"/>
          <p:cNvSpPr txBox="1"/>
          <p:nvPr/>
        </p:nvSpPr>
        <p:spPr>
          <a:xfrm>
            <a:off x="120647" y="5785414"/>
            <a:ext cx="4143443" cy="584775"/>
          </a:xfrm>
          <a:prstGeom prst="rect">
            <a:avLst/>
          </a:prstGeom>
          <a:solidFill>
            <a:schemeClr val="accent2">
              <a:lumMod val="20000"/>
              <a:lumOff val="80000"/>
            </a:schemeClr>
          </a:solidFill>
          <a:ln>
            <a:solidFill>
              <a:schemeClr val="accent2">
                <a:lumMod val="75000"/>
              </a:schemeClr>
            </a:solidFill>
          </a:ln>
        </p:spPr>
        <p:txBody>
          <a:bodyPr wrap="square" rtlCol="0">
            <a:spAutoFit/>
          </a:bodyPr>
          <a:lstStyle/>
          <a:p>
            <a:r>
              <a:rPr lang="ja-JP" altLang="en-US" sz="1600" dirty="0"/>
              <a:t>岩宮氏（</a:t>
            </a:r>
            <a:r>
              <a:rPr lang="en-US" altLang="ja-JP" sz="1600" dirty="0"/>
              <a:t>p.13</a:t>
            </a:r>
            <a:r>
              <a:rPr lang="ja-JP" altLang="en-US" sz="1600" dirty="0"/>
              <a:t>）によると空間と調和した</a:t>
            </a:r>
            <a:r>
              <a:rPr lang="en-US" altLang="ja-JP" sz="1600" dirty="0"/>
              <a:t>BGM</a:t>
            </a:r>
            <a:r>
              <a:rPr lang="ja-JP" altLang="en-US" sz="1600" dirty="0"/>
              <a:t>を流すことで購買意欲が増すことを示した</a:t>
            </a:r>
            <a:endParaRPr kumimoji="1" lang="ja-JP" altLang="en-US" sz="1600" dirty="0"/>
          </a:p>
        </p:txBody>
      </p:sp>
      <p:graphicFrame>
        <p:nvGraphicFramePr>
          <p:cNvPr id="35" name="図表 34"/>
          <p:cNvGraphicFramePr/>
          <p:nvPr>
            <p:extLst/>
          </p:nvPr>
        </p:nvGraphicFramePr>
        <p:xfrm>
          <a:off x="5390377" y="2569492"/>
          <a:ext cx="6314230" cy="2117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1" name="正方形/長方形 60"/>
          <p:cNvSpPr/>
          <p:nvPr/>
        </p:nvSpPr>
        <p:spPr>
          <a:xfrm>
            <a:off x="6102871" y="4845055"/>
            <a:ext cx="4609323" cy="1077218"/>
          </a:xfrm>
          <a:prstGeom prst="rect">
            <a:avLst/>
          </a:prstGeom>
          <a:ln>
            <a:noFill/>
          </a:ln>
        </p:spPr>
        <p:txBody>
          <a:bodyPr wrap="square">
            <a:spAutoFit/>
          </a:bodyPr>
          <a:lstStyle/>
          <a:p>
            <a:r>
              <a:rPr lang="ja-JP" altLang="en-US" sz="1600" u="sng" dirty="0"/>
              <a:t>店内を変えていないのに印象や支払意思額が</a:t>
            </a:r>
            <a:r>
              <a:rPr lang="en-US" altLang="ja-JP" sz="1600" u="sng" dirty="0"/>
              <a:t>BGM</a:t>
            </a:r>
            <a:r>
              <a:rPr lang="ja-JP" altLang="en-US" sz="1600" u="sng" dirty="0"/>
              <a:t>によって変わったのは、空間と調和した</a:t>
            </a:r>
            <a:r>
              <a:rPr lang="en-US" altLang="ja-JP" sz="1600" u="sng" dirty="0"/>
              <a:t>BGM</a:t>
            </a:r>
            <a:r>
              <a:rPr lang="ja-JP" altLang="en-US" sz="1600" u="sng" dirty="0"/>
              <a:t>を流したことによるものではないか。</a:t>
            </a:r>
          </a:p>
          <a:p>
            <a:r>
              <a:rPr lang="ja-JP" altLang="en-US" sz="1600" u="sng" dirty="0"/>
              <a:t>では、空間とは何かについて考えていく。</a:t>
            </a:r>
          </a:p>
        </p:txBody>
      </p:sp>
      <p:sp>
        <p:nvSpPr>
          <p:cNvPr id="62" name="正方形/長方形 61"/>
          <p:cNvSpPr/>
          <p:nvPr/>
        </p:nvSpPr>
        <p:spPr>
          <a:xfrm>
            <a:off x="748778" y="1689495"/>
            <a:ext cx="3161525" cy="800219"/>
          </a:xfrm>
          <a:prstGeom prst="rect">
            <a:avLst/>
          </a:prstGeom>
          <a:ln>
            <a:solidFill>
              <a:schemeClr val="accent2">
                <a:lumMod val="60000"/>
                <a:lumOff val="40000"/>
              </a:schemeClr>
            </a:solidFill>
          </a:ln>
        </p:spPr>
        <p:txBody>
          <a:bodyPr wrap="square">
            <a:spAutoFit/>
          </a:bodyPr>
          <a:lstStyle/>
          <a:p>
            <a:r>
              <a:rPr lang="ja-JP" altLang="en-US" sz="1600" dirty="0"/>
              <a:t>店舗</a:t>
            </a:r>
            <a:r>
              <a:rPr lang="en-US" altLang="ja-JP" sz="1600" dirty="0"/>
              <a:t>BGM</a:t>
            </a:r>
            <a:r>
              <a:rPr lang="ja-JP" altLang="en-US" sz="1600" dirty="0"/>
              <a:t>と店舗全体のイメージの一致については無かった。</a:t>
            </a:r>
            <a:endParaRPr lang="en-US" altLang="ja-JP" sz="1600" dirty="0"/>
          </a:p>
          <a:p>
            <a:r>
              <a:rPr lang="ja-JP" altLang="en-US" sz="1400" dirty="0"/>
              <a:t>（</a:t>
            </a:r>
            <a:r>
              <a:rPr lang="en-US" altLang="ja-JP" sz="1400" dirty="0"/>
              <a:t>p.10.11</a:t>
            </a:r>
            <a:r>
              <a:rPr lang="ja-JP" altLang="en-US" sz="1400" dirty="0"/>
              <a:t>より）</a:t>
            </a:r>
          </a:p>
        </p:txBody>
      </p:sp>
      <p:sp>
        <p:nvSpPr>
          <p:cNvPr id="69" name="右中かっこ 68"/>
          <p:cNvSpPr/>
          <p:nvPr/>
        </p:nvSpPr>
        <p:spPr>
          <a:xfrm>
            <a:off x="4316506" y="1446237"/>
            <a:ext cx="699796" cy="5173550"/>
          </a:xfrm>
          <a:prstGeom prst="rightBrace">
            <a:avLst/>
          </a:prstGeom>
          <a:ln>
            <a:solidFill>
              <a:schemeClr val="accent2"/>
            </a:solidFill>
          </a:ln>
        </p:spPr>
        <p:style>
          <a:lnRef idx="1">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2750182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5">
                                            <p:graphicEl>
                                              <a:dgm id="{D95C8BF9-C1B1-4D1D-8A03-168900E30FB0}"/>
                                            </p:graphicEl>
                                          </p:spTgt>
                                        </p:tgtEl>
                                        <p:attrNameLst>
                                          <p:attrName>style.visibility</p:attrName>
                                        </p:attrNameLst>
                                      </p:cBhvr>
                                      <p:to>
                                        <p:strVal val="visible"/>
                                      </p:to>
                                    </p:set>
                                    <p:animEffect transition="in" filter="barn(inVertical)">
                                      <p:cBhvr>
                                        <p:cTn id="7" dur="500"/>
                                        <p:tgtEl>
                                          <p:spTgt spid="35">
                                            <p:graphicEl>
                                              <a:dgm id="{D95C8BF9-C1B1-4D1D-8A03-168900E30FB0}"/>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5">
                                            <p:graphicEl>
                                              <a:dgm id="{57CE8FAD-B014-4828-94D2-1B9BA8494C99}"/>
                                            </p:graphicEl>
                                          </p:spTgt>
                                        </p:tgtEl>
                                        <p:attrNameLst>
                                          <p:attrName>style.visibility</p:attrName>
                                        </p:attrNameLst>
                                      </p:cBhvr>
                                      <p:to>
                                        <p:strVal val="visible"/>
                                      </p:to>
                                    </p:set>
                                    <p:animEffect transition="in" filter="barn(inVertical)">
                                      <p:cBhvr>
                                        <p:cTn id="12" dur="500"/>
                                        <p:tgtEl>
                                          <p:spTgt spid="35">
                                            <p:graphicEl>
                                              <a:dgm id="{57CE8FAD-B014-4828-94D2-1B9BA8494C99}"/>
                                            </p:graphicEl>
                                          </p:spTgt>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35">
                                            <p:graphicEl>
                                              <a:dgm id="{DFD0D313-7B1A-4EC2-B7A4-08ADAA559D1E}"/>
                                            </p:graphicEl>
                                          </p:spTgt>
                                        </p:tgtEl>
                                        <p:attrNameLst>
                                          <p:attrName>style.visibility</p:attrName>
                                        </p:attrNameLst>
                                      </p:cBhvr>
                                      <p:to>
                                        <p:strVal val="visible"/>
                                      </p:to>
                                    </p:set>
                                    <p:animEffect transition="in" filter="barn(inVertical)">
                                      <p:cBhvr>
                                        <p:cTn id="15" dur="500"/>
                                        <p:tgtEl>
                                          <p:spTgt spid="35">
                                            <p:graphicEl>
                                              <a:dgm id="{DFD0D313-7B1A-4EC2-B7A4-08ADAA559D1E}"/>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61"/>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6" presetClass="emph" presetSubtype="0" fill="hold" nodeType="clickEffect">
                                  <p:stCondLst>
                                    <p:cond delay="0"/>
                                  </p:stCondLst>
                                  <p:childTnLst>
                                    <p:animScale>
                                      <p:cBhvr>
                                        <p:cTn id="23" dur="2000" fill="hold"/>
                                        <p:tgtEl>
                                          <p:spTgt spid="61">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5" grpId="0">
        <p:bldSub>
          <a:bldDgm bld="one"/>
        </p:bldSub>
      </p:bldGraphic>
      <p:bldP spid="6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l"/>
            <a:r>
              <a:rPr kumimoji="1" lang="ja-JP" altLang="en-US" sz="4400" dirty="0">
                <a:uFillTx/>
              </a:rPr>
              <a:t>先行研究</a:t>
            </a:r>
            <a:r>
              <a:rPr lang="en-US" altLang="ja-JP" sz="2800" dirty="0"/>
              <a:t>-</a:t>
            </a:r>
            <a:r>
              <a:rPr kumimoji="1" lang="ja-JP" altLang="en-US" sz="3200" dirty="0">
                <a:uFillTx/>
              </a:rPr>
              <a:t>雰囲気</a:t>
            </a:r>
            <a:r>
              <a:rPr lang="en-US" altLang="ja-JP" sz="2800" dirty="0"/>
              <a:t>-</a:t>
            </a:r>
            <a:endParaRPr kumimoji="1" lang="ja-JP" altLang="en-US" sz="2000" dirty="0">
              <a:uFillTx/>
            </a:endParaRPr>
          </a:p>
        </p:txBody>
      </p:sp>
      <p:sp>
        <p:nvSpPr>
          <p:cNvPr id="3" name="コンテンツ プレースホルダー 2"/>
          <p:cNvSpPr>
            <a:spLocks noGrp="1"/>
          </p:cNvSpPr>
          <p:nvPr>
            <p:ph idx="1"/>
          </p:nvPr>
        </p:nvSpPr>
        <p:spPr>
          <a:xfrm>
            <a:off x="609598" y="4466252"/>
            <a:ext cx="10972800" cy="1296144"/>
          </a:xfrm>
        </p:spPr>
        <p:txBody>
          <a:bodyPr>
            <a:noAutofit/>
          </a:bodyPr>
          <a:lstStyle/>
          <a:p>
            <a:pPr marL="0" indent="0">
              <a:buNone/>
            </a:pPr>
            <a:r>
              <a:rPr lang="ja-JP" altLang="en-US" sz="3400" dirty="0">
                <a:uFillTx/>
                <a:latin typeface="+mn-ea"/>
              </a:rPr>
              <a:t>空間は雰囲気を作り出す</a:t>
            </a:r>
            <a:endParaRPr lang="en-US" altLang="ja-JP" sz="3400" dirty="0">
              <a:uFillTx/>
              <a:latin typeface="+mn-ea"/>
            </a:endParaRPr>
          </a:p>
          <a:p>
            <a:pPr marL="0" indent="0">
              <a:buNone/>
            </a:pPr>
            <a:r>
              <a:rPr lang="ja-JP" altLang="en-US" sz="3400" dirty="0">
                <a:uFillTx/>
                <a:latin typeface="+mn-ea"/>
              </a:rPr>
              <a:t>イメージ一致にあたって</a:t>
            </a:r>
            <a:r>
              <a:rPr lang="ja-JP" altLang="en-US" sz="3400" b="1" dirty="0">
                <a:uFillTx/>
                <a:latin typeface="+mn-ea"/>
              </a:rPr>
              <a:t>「雰囲気」</a:t>
            </a:r>
            <a:r>
              <a:rPr lang="ja-JP" altLang="en-US" sz="3400" dirty="0">
                <a:uFillTx/>
                <a:latin typeface="+mn-ea"/>
              </a:rPr>
              <a:t>はキーワードになる。</a:t>
            </a:r>
            <a:endParaRPr lang="en-US" altLang="ja-JP" sz="3400" dirty="0">
              <a:latin typeface="+mn-ea"/>
            </a:endParaRPr>
          </a:p>
        </p:txBody>
      </p:sp>
      <p:sp>
        <p:nvSpPr>
          <p:cNvPr id="5" name="角丸四角形 4"/>
          <p:cNvSpPr>
            <a:spLocks/>
          </p:cNvSpPr>
          <p:nvPr/>
        </p:nvSpPr>
        <p:spPr>
          <a:xfrm>
            <a:off x="926498" y="2498954"/>
            <a:ext cx="11070032" cy="1373343"/>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21" tIns="60910" rIns="121821" bIns="60910" rtlCol="0" anchor="ctr"/>
          <a:lstStyle/>
          <a:p>
            <a:r>
              <a:rPr lang="ja-JP" altLang="en-US" sz="3200" dirty="0">
                <a:solidFill>
                  <a:schemeClr val="tx1"/>
                </a:solidFill>
              </a:rPr>
              <a:t>「</a:t>
            </a:r>
            <a:r>
              <a:rPr lang="ja-JP" altLang="en-US" sz="3200" dirty="0">
                <a:solidFill>
                  <a:srgbClr val="C00000"/>
                </a:solidFill>
              </a:rPr>
              <a:t>買い手に特定の影響を及ぼすよう意図された</a:t>
            </a:r>
            <a:r>
              <a:rPr lang="ja-JP" altLang="en-US" sz="4000" b="1" dirty="0">
                <a:solidFill>
                  <a:srgbClr val="C00000"/>
                </a:solidFill>
              </a:rPr>
              <a:t>空間</a:t>
            </a:r>
            <a:r>
              <a:rPr lang="ja-JP" altLang="en-US" sz="3200" dirty="0">
                <a:solidFill>
                  <a:srgbClr val="C00000"/>
                </a:solidFill>
              </a:rPr>
              <a:t>デザイン</a:t>
            </a:r>
            <a:r>
              <a:rPr lang="ja-JP" altLang="en-US" sz="3200" dirty="0">
                <a:solidFill>
                  <a:schemeClr val="tx1"/>
                </a:solidFill>
              </a:rPr>
              <a:t>」</a:t>
            </a:r>
          </a:p>
        </p:txBody>
      </p:sp>
      <p:sp>
        <p:nvSpPr>
          <p:cNvPr id="8" name="スライド番号プレースホルダー 7"/>
          <p:cNvSpPr>
            <a:spLocks noGrp="1"/>
          </p:cNvSpPr>
          <p:nvPr>
            <p:ph type="sldNum" sz="quarter" idx="12"/>
          </p:nvPr>
        </p:nvSpPr>
        <p:spPr/>
        <p:txBody>
          <a:bodyPr/>
          <a:lstStyle/>
          <a:p>
            <a:fld id="{D2D8002D-B5B0-4BAC-B1F6-782DDCCE6D9C}" type="slidenum">
              <a:rPr lang="ja-JP" altLang="en-US" smtClean="0">
                <a:uFillTx/>
              </a:rPr>
              <a:pPr/>
              <a:t>13</a:t>
            </a:fld>
            <a:endParaRPr lang="ja-JP" altLang="en-US" dirty="0">
              <a:uFillTx/>
            </a:endParaRPr>
          </a:p>
        </p:txBody>
      </p:sp>
      <p:sp>
        <p:nvSpPr>
          <p:cNvPr id="9" name="コンテンツ プレースホルダー 2">
            <a:extLst>
              <a:ext uri="{FF2B5EF4-FFF2-40B4-BE49-F238E27FC236}">
                <a16:creationId xmlns:a16="http://schemas.microsoft.com/office/drawing/2014/main" xmlns="" id="{5254A579-5909-4D2B-807D-8ED6FF15BD33}"/>
              </a:ext>
            </a:extLst>
          </p:cNvPr>
          <p:cNvSpPr txBox="1">
            <a:spLocks/>
          </p:cNvSpPr>
          <p:nvPr/>
        </p:nvSpPr>
        <p:spPr>
          <a:xfrm>
            <a:off x="609598" y="1709208"/>
            <a:ext cx="10972800" cy="615951"/>
          </a:xfrm>
          <a:prstGeom prst="rect">
            <a:avLst/>
          </a:prstGeom>
        </p:spPr>
        <p:txBody>
          <a:bodyPr vert="horz" lIns="121824" tIns="60912" rIns="121824" bIns="60912" rtlCol="0">
            <a:normAutofit/>
          </a:bodyPr>
          <a:lstStyle>
            <a:lvl1pPr marL="456771" indent="-456771" algn="l" defTabSz="1218120" rtl="0" eaLnBrk="1" latinLnBrk="0" hangingPunct="1">
              <a:spcBef>
                <a:spcPct val="20000"/>
              </a:spcBef>
              <a:buFont typeface="Arial" pitchFamily="34" charset="0"/>
              <a:buChar char="•"/>
              <a:defRPr kumimoji="1" sz="4300" kern="1200">
                <a:solidFill>
                  <a:schemeClr val="tx1"/>
                </a:solidFill>
                <a:uFillTx/>
                <a:latin typeface="+mn-lt"/>
                <a:ea typeface="+mn-ea"/>
                <a:cs typeface="+mn-cs"/>
              </a:defRPr>
            </a:lvl1pPr>
            <a:lvl2pPr marL="989734" indent="-380664" algn="l" defTabSz="1218120" rtl="0" eaLnBrk="1" latinLnBrk="0" hangingPunct="1">
              <a:spcBef>
                <a:spcPct val="20000"/>
              </a:spcBef>
              <a:buFont typeface="Arial" pitchFamily="34" charset="0"/>
              <a:buChar char="–"/>
              <a:defRPr kumimoji="1" sz="3700" kern="1200">
                <a:solidFill>
                  <a:schemeClr val="tx1"/>
                </a:solidFill>
                <a:uFillTx/>
                <a:latin typeface="+mn-lt"/>
                <a:ea typeface="+mn-ea"/>
                <a:cs typeface="+mn-cs"/>
              </a:defRPr>
            </a:lvl2pPr>
            <a:lvl3pPr marL="1522633" indent="-304512" algn="l" defTabSz="1218120" rtl="0" eaLnBrk="1" latinLnBrk="0" hangingPunct="1">
              <a:spcBef>
                <a:spcPct val="20000"/>
              </a:spcBef>
              <a:buFont typeface="Arial" pitchFamily="34" charset="0"/>
              <a:buChar char="•"/>
              <a:defRPr kumimoji="1" sz="3200" kern="1200">
                <a:solidFill>
                  <a:schemeClr val="tx1"/>
                </a:solidFill>
                <a:uFillTx/>
                <a:latin typeface="+mn-lt"/>
                <a:ea typeface="+mn-ea"/>
                <a:cs typeface="+mn-cs"/>
              </a:defRPr>
            </a:lvl3pPr>
            <a:lvl4pPr marL="2131680" indent="-304512" algn="l" defTabSz="1218120" rtl="0" eaLnBrk="1" latinLnBrk="0" hangingPunct="1">
              <a:spcBef>
                <a:spcPct val="20000"/>
              </a:spcBef>
              <a:buFont typeface="Arial" pitchFamily="34" charset="0"/>
              <a:buChar char="–"/>
              <a:defRPr kumimoji="1" sz="2700" kern="1200">
                <a:solidFill>
                  <a:schemeClr val="tx1"/>
                </a:solidFill>
                <a:uFillTx/>
                <a:latin typeface="+mn-lt"/>
                <a:ea typeface="+mn-ea"/>
                <a:cs typeface="+mn-cs"/>
              </a:defRPr>
            </a:lvl4pPr>
            <a:lvl5pPr marL="2740750" indent="-304512" algn="l" defTabSz="1218120" rtl="0" eaLnBrk="1" latinLnBrk="0" hangingPunct="1">
              <a:spcBef>
                <a:spcPct val="20000"/>
              </a:spcBef>
              <a:buFont typeface="Arial" pitchFamily="34" charset="0"/>
              <a:buChar char="»"/>
              <a:defRPr kumimoji="1" sz="2700" kern="1200">
                <a:solidFill>
                  <a:schemeClr val="tx1"/>
                </a:solidFill>
                <a:uFillTx/>
                <a:latin typeface="+mn-lt"/>
                <a:ea typeface="+mn-ea"/>
                <a:cs typeface="+mn-cs"/>
              </a:defRPr>
            </a:lvl5pPr>
            <a:lvl6pPr marL="3349776" indent="-304512" algn="l" defTabSz="1218120" rtl="0" eaLnBrk="1" latinLnBrk="0" hangingPunct="1">
              <a:spcBef>
                <a:spcPct val="20000"/>
              </a:spcBef>
              <a:buFont typeface="Arial" pitchFamily="34" charset="0"/>
              <a:buChar char="•"/>
              <a:defRPr kumimoji="1" sz="2700" kern="1200">
                <a:solidFill>
                  <a:schemeClr val="tx1"/>
                </a:solidFill>
                <a:uFillTx/>
                <a:latin typeface="+mn-lt"/>
                <a:ea typeface="+mn-ea"/>
                <a:cs typeface="+mn-cs"/>
              </a:defRPr>
            </a:lvl6pPr>
            <a:lvl7pPr marL="3958848" indent="-304512" algn="l" defTabSz="1218120" rtl="0" eaLnBrk="1" latinLnBrk="0" hangingPunct="1">
              <a:spcBef>
                <a:spcPct val="20000"/>
              </a:spcBef>
              <a:buFont typeface="Arial" pitchFamily="34" charset="0"/>
              <a:buChar char="•"/>
              <a:defRPr kumimoji="1" sz="2700" kern="1200">
                <a:solidFill>
                  <a:schemeClr val="tx1"/>
                </a:solidFill>
                <a:uFillTx/>
                <a:latin typeface="+mn-lt"/>
                <a:ea typeface="+mn-ea"/>
                <a:cs typeface="+mn-cs"/>
              </a:defRPr>
            </a:lvl7pPr>
            <a:lvl8pPr marL="4567896" indent="-304512" algn="l" defTabSz="1218120" rtl="0" eaLnBrk="1" latinLnBrk="0" hangingPunct="1">
              <a:spcBef>
                <a:spcPct val="20000"/>
              </a:spcBef>
              <a:buFont typeface="Arial" pitchFamily="34" charset="0"/>
              <a:buChar char="•"/>
              <a:defRPr kumimoji="1" sz="2700" kern="1200">
                <a:solidFill>
                  <a:schemeClr val="tx1"/>
                </a:solidFill>
                <a:uFillTx/>
                <a:latin typeface="+mn-lt"/>
                <a:ea typeface="+mn-ea"/>
                <a:cs typeface="+mn-cs"/>
              </a:defRPr>
            </a:lvl8pPr>
            <a:lvl9pPr marL="5176944" indent="-304512" algn="l" defTabSz="1218120" rtl="0" eaLnBrk="1" latinLnBrk="0" hangingPunct="1">
              <a:spcBef>
                <a:spcPct val="20000"/>
              </a:spcBef>
              <a:buFont typeface="Arial" pitchFamily="34" charset="0"/>
              <a:buChar char="•"/>
              <a:defRPr kumimoji="1" sz="2700" kern="1200">
                <a:solidFill>
                  <a:schemeClr val="tx1"/>
                </a:solidFill>
                <a:uFillTx/>
                <a:latin typeface="+mn-lt"/>
                <a:ea typeface="+mn-ea"/>
                <a:cs typeface="+mn-cs"/>
              </a:defRPr>
            </a:lvl9pPr>
          </a:lstStyle>
          <a:p>
            <a:pPr marL="0" indent="0">
              <a:buFont typeface="Arial" pitchFamily="34" charset="0"/>
              <a:buNone/>
            </a:pPr>
            <a:r>
              <a:rPr lang="ja-JP" altLang="en-US" sz="3200" dirty="0"/>
              <a:t>コトラー氏による雰囲気の定義</a:t>
            </a:r>
            <a:endParaRPr lang="en-US" altLang="ja-JP" sz="3200" dirty="0"/>
          </a:p>
        </p:txBody>
      </p:sp>
      <p:sp>
        <p:nvSpPr>
          <p:cNvPr id="6" name="正方形/長方形 5"/>
          <p:cNvSpPr/>
          <p:nvPr/>
        </p:nvSpPr>
        <p:spPr>
          <a:xfrm>
            <a:off x="5376089" y="3898806"/>
            <a:ext cx="1439818" cy="338554"/>
          </a:xfrm>
          <a:prstGeom prst="rect">
            <a:avLst/>
          </a:prstGeom>
        </p:spPr>
        <p:txBody>
          <a:bodyPr wrap="none">
            <a:spAutoFit/>
          </a:bodyPr>
          <a:lstStyle/>
          <a:p>
            <a:r>
              <a:rPr lang="ja-JP" altLang="en-US" sz="1600" dirty="0"/>
              <a:t>須永努 </a:t>
            </a:r>
            <a:r>
              <a:rPr lang="en-US" altLang="ja-JP" sz="1600" dirty="0"/>
              <a:t>(2014)</a:t>
            </a:r>
            <a:endParaRPr lang="ja-JP" altLang="en-US" sz="1600" dirty="0"/>
          </a:p>
        </p:txBody>
      </p:sp>
      <p:sp>
        <p:nvSpPr>
          <p:cNvPr id="10" name="正方形/長方形 9"/>
          <p:cNvSpPr/>
          <p:nvPr/>
        </p:nvSpPr>
        <p:spPr>
          <a:xfrm>
            <a:off x="5224574" y="3567187"/>
            <a:ext cx="1742849" cy="307777"/>
          </a:xfrm>
          <a:prstGeom prst="rect">
            <a:avLst/>
          </a:prstGeom>
        </p:spPr>
        <p:txBody>
          <a:bodyPr wrap="none">
            <a:spAutoFit/>
          </a:bodyPr>
          <a:lstStyle/>
          <a:p>
            <a:r>
              <a:rPr lang="en-US" altLang="ja-JP" sz="1400" dirty="0"/>
              <a:t>Kotler, P.(1973-1974) </a:t>
            </a:r>
            <a:endParaRPr lang="ja-JP" altLang="en-US" sz="1400" dirty="0"/>
          </a:p>
        </p:txBody>
      </p:sp>
    </p:spTree>
    <p:extLst>
      <p:ext uri="{BB962C8B-B14F-4D97-AF65-F5344CB8AC3E}">
        <p14:creationId xmlns:p14="http://schemas.microsoft.com/office/powerpoint/2010/main" val="628707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3">
                                            <p:txEl>
                                              <p:pRg st="0" end="0"/>
                                            </p:txEl>
                                          </p:spTgt>
                                        </p:tgtEl>
                                        <p:attrNameLst>
                                          <p:attrName>style.color</p:attrName>
                                        </p:attrNameLst>
                                      </p:cBhvr>
                                      <p:to>
                                        <a:schemeClr val="bg1"/>
                                      </p:to>
                                    </p:animClr>
                                    <p:animClr clrSpc="rgb" dir="cw">
                                      <p:cBhvr>
                                        <p:cTn id="7" dur="250" autoRev="1" fill="remove"/>
                                        <p:tgtEl>
                                          <p:spTgt spid="3">
                                            <p:txEl>
                                              <p:pRg st="0" end="0"/>
                                            </p:txEl>
                                          </p:spTgt>
                                        </p:tgtEl>
                                        <p:attrNameLst>
                                          <p:attrName>fillcolor</p:attrName>
                                        </p:attrNameLst>
                                      </p:cBhvr>
                                      <p:to>
                                        <a:schemeClr val="bg1"/>
                                      </p:to>
                                    </p:animClr>
                                    <p:set>
                                      <p:cBhvr>
                                        <p:cTn id="8" dur="250" autoRev="1" fill="remove"/>
                                        <p:tgtEl>
                                          <p:spTgt spid="3">
                                            <p:txEl>
                                              <p:pRg st="0" end="0"/>
                                            </p:txEl>
                                          </p:spTgt>
                                        </p:tgtEl>
                                        <p:attrNameLst>
                                          <p:attrName>fill.type</p:attrName>
                                        </p:attrNameLst>
                                      </p:cBhvr>
                                      <p:to>
                                        <p:strVal val="solid"/>
                                      </p:to>
                                    </p:set>
                                    <p:set>
                                      <p:cBhvr>
                                        <p:cTn id="9" dur="250" autoRev="1" fill="remove"/>
                                        <p:tgtEl>
                                          <p:spTgt spid="3">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27" presetClass="emph" presetSubtype="0" fill="remove" grpId="0" nodeType="clickEffect">
                                  <p:stCondLst>
                                    <p:cond delay="0"/>
                                  </p:stCondLst>
                                  <p:childTnLst>
                                    <p:animClr clrSpc="rgb" dir="cw">
                                      <p:cBhvr override="childStyle">
                                        <p:cTn id="13" dur="250" autoRev="1" fill="remove"/>
                                        <p:tgtEl>
                                          <p:spTgt spid="3">
                                            <p:txEl>
                                              <p:pRg st="1" end="1"/>
                                            </p:txEl>
                                          </p:spTgt>
                                        </p:tgtEl>
                                        <p:attrNameLst>
                                          <p:attrName>style.color</p:attrName>
                                        </p:attrNameLst>
                                      </p:cBhvr>
                                      <p:to>
                                        <a:schemeClr val="bg1"/>
                                      </p:to>
                                    </p:animClr>
                                    <p:animClr clrSpc="rgb" dir="cw">
                                      <p:cBhvr>
                                        <p:cTn id="14" dur="250" autoRev="1" fill="remove"/>
                                        <p:tgtEl>
                                          <p:spTgt spid="3">
                                            <p:txEl>
                                              <p:pRg st="1" end="1"/>
                                            </p:txEl>
                                          </p:spTgt>
                                        </p:tgtEl>
                                        <p:attrNameLst>
                                          <p:attrName>fillcolor</p:attrName>
                                        </p:attrNameLst>
                                      </p:cBhvr>
                                      <p:to>
                                        <a:schemeClr val="bg1"/>
                                      </p:to>
                                    </p:animClr>
                                    <p:set>
                                      <p:cBhvr>
                                        <p:cTn id="15" dur="250" autoRev="1" fill="remove"/>
                                        <p:tgtEl>
                                          <p:spTgt spid="3">
                                            <p:txEl>
                                              <p:pRg st="1" end="1"/>
                                            </p:txEl>
                                          </p:spTgt>
                                        </p:tgtEl>
                                        <p:attrNameLst>
                                          <p:attrName>fill.type</p:attrName>
                                        </p:attrNameLst>
                                      </p:cBhvr>
                                      <p:to>
                                        <p:strVal val="solid"/>
                                      </p:to>
                                    </p:set>
                                    <p:set>
                                      <p:cBhvr>
                                        <p:cTn id="16" dur="250" autoRev="1" fill="remove"/>
                                        <p:tgtEl>
                                          <p:spTgt spid="3">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364366E-6A91-40C1-8DD3-F9AB015D8198}"/>
              </a:ext>
            </a:extLst>
          </p:cNvPr>
          <p:cNvSpPr>
            <a:spLocks noGrp="1"/>
          </p:cNvSpPr>
          <p:nvPr>
            <p:ph type="title"/>
          </p:nvPr>
        </p:nvSpPr>
        <p:spPr>
          <a:xfrm>
            <a:off x="609600" y="182830"/>
            <a:ext cx="10972800" cy="1143000"/>
          </a:xfrm>
        </p:spPr>
        <p:txBody>
          <a:bodyPr>
            <a:normAutofit/>
          </a:bodyPr>
          <a:lstStyle/>
          <a:p>
            <a:pPr algn="l"/>
            <a:r>
              <a:rPr kumimoji="1" lang="ja-JP" altLang="en-US" sz="5000" dirty="0">
                <a:latin typeface="ＭＳ Ｐゴシック" panose="020B0600070205080204" pitchFamily="50" charset="-128"/>
                <a:ea typeface="ＭＳ Ｐゴシック" panose="020B0600070205080204" pitchFamily="50" charset="-128"/>
              </a:rPr>
              <a:t>事例</a:t>
            </a:r>
          </a:p>
        </p:txBody>
      </p:sp>
      <p:sp>
        <p:nvSpPr>
          <p:cNvPr id="13" name="テキスト ボックス 12">
            <a:extLst>
              <a:ext uri="{FF2B5EF4-FFF2-40B4-BE49-F238E27FC236}">
                <a16:creationId xmlns:a16="http://schemas.microsoft.com/office/drawing/2014/main" xmlns="" id="{0F8E64AF-F189-436A-BC42-7B830F2AFE21}"/>
              </a:ext>
            </a:extLst>
          </p:cNvPr>
          <p:cNvSpPr txBox="1"/>
          <p:nvPr/>
        </p:nvSpPr>
        <p:spPr>
          <a:xfrm>
            <a:off x="4083987" y="6277304"/>
            <a:ext cx="3558988" cy="523220"/>
          </a:xfrm>
          <a:prstGeom prst="rect">
            <a:avLst/>
          </a:prstGeom>
          <a:noFill/>
        </p:spPr>
        <p:txBody>
          <a:bodyPr wrap="none" rtlCol="0">
            <a:spAutoFit/>
          </a:bodyPr>
          <a:lstStyle/>
          <a:p>
            <a:r>
              <a:rPr lang="en-US" altLang="ja-JP" sz="1400" dirty="0"/>
              <a:t>2018</a:t>
            </a:r>
            <a:r>
              <a:rPr lang="ja-JP" altLang="en-US" sz="1400" dirty="0"/>
              <a:t>年</a:t>
            </a:r>
            <a:r>
              <a:rPr lang="en-US" altLang="ja-JP" sz="1400" dirty="0"/>
              <a:t>8</a:t>
            </a:r>
            <a:r>
              <a:rPr lang="ja-JP" altLang="en-US" sz="1400" dirty="0"/>
              <a:t>月</a:t>
            </a:r>
            <a:r>
              <a:rPr lang="en-US" altLang="ja-JP" sz="1400" dirty="0"/>
              <a:t>1</a:t>
            </a:r>
            <a:r>
              <a:rPr lang="ja-JP" altLang="en-US" sz="1400" dirty="0"/>
              <a:t>日　日経</a:t>
            </a:r>
            <a:r>
              <a:rPr kumimoji="1" lang="en-US" altLang="ja-JP" sz="1400" dirty="0"/>
              <a:t>MJ</a:t>
            </a:r>
            <a:r>
              <a:rPr kumimoji="1" lang="ja-JP" altLang="en-US" sz="1400" dirty="0"/>
              <a:t>（流通新聞）</a:t>
            </a:r>
            <a:r>
              <a:rPr kumimoji="1" lang="en-US" altLang="ja-JP" sz="1400" dirty="0"/>
              <a:t>17</a:t>
            </a:r>
            <a:r>
              <a:rPr kumimoji="1" lang="ja-JP" altLang="en-US" sz="1400" dirty="0"/>
              <a:t>ページ</a:t>
            </a:r>
            <a:endParaRPr kumimoji="1" lang="en-US" altLang="ja-JP" sz="1400" dirty="0"/>
          </a:p>
          <a:p>
            <a:r>
              <a:rPr lang="en-US" altLang="ja-JP" sz="1400" dirty="0"/>
              <a:t>2018</a:t>
            </a:r>
            <a:r>
              <a:rPr lang="ja-JP" altLang="en-US" sz="1400" dirty="0"/>
              <a:t>年</a:t>
            </a:r>
            <a:r>
              <a:rPr lang="en-US" altLang="ja-JP" sz="1400" dirty="0"/>
              <a:t>5</a:t>
            </a:r>
            <a:r>
              <a:rPr lang="ja-JP" altLang="en-US" sz="1400" dirty="0"/>
              <a:t>月</a:t>
            </a:r>
            <a:r>
              <a:rPr lang="en-US" altLang="ja-JP" sz="1400" dirty="0"/>
              <a:t>18</a:t>
            </a:r>
            <a:r>
              <a:rPr lang="ja-JP" altLang="en-US" sz="1400" dirty="0"/>
              <a:t>日 日経</a:t>
            </a:r>
            <a:r>
              <a:rPr lang="en-US" altLang="ja-JP" sz="1400" dirty="0"/>
              <a:t>MJ</a:t>
            </a:r>
            <a:r>
              <a:rPr lang="ja-JP" altLang="en-US" sz="1400" dirty="0"/>
              <a:t>（流通新聞）</a:t>
            </a:r>
            <a:r>
              <a:rPr lang="en-US" altLang="ja-JP" sz="1400" dirty="0"/>
              <a:t>13</a:t>
            </a:r>
            <a:r>
              <a:rPr lang="ja-JP" altLang="en-US" sz="1400" dirty="0"/>
              <a:t>ページ</a:t>
            </a:r>
            <a:endParaRPr lang="en-US" altLang="ja-JP" sz="1400" dirty="0"/>
          </a:p>
        </p:txBody>
      </p:sp>
      <p:sp>
        <p:nvSpPr>
          <p:cNvPr id="14" name="テキスト ボックス 13">
            <a:extLst>
              <a:ext uri="{FF2B5EF4-FFF2-40B4-BE49-F238E27FC236}">
                <a16:creationId xmlns:a16="http://schemas.microsoft.com/office/drawing/2014/main" xmlns="" id="{4748D155-21A6-4842-8B51-CF590EB49E3D}"/>
              </a:ext>
            </a:extLst>
          </p:cNvPr>
          <p:cNvSpPr txBox="1"/>
          <p:nvPr/>
        </p:nvSpPr>
        <p:spPr>
          <a:xfrm>
            <a:off x="300099" y="1531433"/>
            <a:ext cx="11126764" cy="2139047"/>
          </a:xfrm>
          <a:prstGeom prst="rect">
            <a:avLst/>
          </a:prstGeom>
          <a:noFill/>
        </p:spPr>
        <p:txBody>
          <a:bodyPr wrap="square" rtlCol="0">
            <a:spAutoFit/>
          </a:bodyPr>
          <a:lstStyle/>
          <a:p>
            <a:pPr marL="342900" indent="-342900">
              <a:buFont typeface="Wingdings" panose="05000000000000000000" pitchFamily="2" charset="2"/>
              <a:buChar char="u"/>
            </a:pPr>
            <a:r>
              <a:rPr kumimoji="1" lang="en-US" altLang="ja-JP" dirty="0"/>
              <a:t>2018</a:t>
            </a:r>
            <a:r>
              <a:rPr kumimoji="1" lang="ja-JP" altLang="en-US" dirty="0"/>
              <a:t>年</a:t>
            </a:r>
            <a:r>
              <a:rPr kumimoji="1" lang="en-US" altLang="ja-JP" dirty="0"/>
              <a:t>8</a:t>
            </a:r>
            <a:r>
              <a:rPr kumimoji="1" lang="ja-JP" altLang="en-US" dirty="0"/>
              <a:t>月</a:t>
            </a:r>
            <a:r>
              <a:rPr kumimoji="1" lang="en-US" altLang="ja-JP" dirty="0"/>
              <a:t>1</a:t>
            </a:r>
            <a:r>
              <a:rPr kumimoji="1" lang="ja-JP" altLang="en-US" dirty="0"/>
              <a:t>日の日経</a:t>
            </a:r>
            <a:r>
              <a:rPr kumimoji="1" lang="en-US" altLang="ja-JP" dirty="0"/>
              <a:t>MJ</a:t>
            </a:r>
            <a:r>
              <a:rPr kumimoji="1" lang="ja-JP" altLang="en-US" dirty="0"/>
              <a:t>（流通新聞）では、</a:t>
            </a:r>
            <a:endParaRPr kumimoji="1" lang="en-US" altLang="ja-JP" dirty="0"/>
          </a:p>
          <a:p>
            <a:endParaRPr kumimoji="1" lang="en-US" altLang="ja-JP" dirty="0"/>
          </a:p>
          <a:p>
            <a:r>
              <a:rPr kumimoji="1" lang="ja-JP" altLang="en-US" dirty="0"/>
              <a:t>英ファッションブランド、ポール・スミス六本木店売り場の雰囲気に関して</a:t>
            </a:r>
            <a:r>
              <a:rPr lang="ja-JP" altLang="en-US" dirty="0"/>
              <a:t>下記のように述べられている。</a:t>
            </a:r>
            <a:endParaRPr lang="en-US" altLang="ja-JP" dirty="0"/>
          </a:p>
          <a:p>
            <a:r>
              <a:rPr kumimoji="1" lang="ja-JP" altLang="en-US" dirty="0"/>
              <a:t>「店の“顔”ともいえるアート作品を定期的に入れ替えるほか、家具などの内装も異なる趣向の物をそろえる。</a:t>
            </a:r>
            <a:endParaRPr kumimoji="1" lang="en-US" altLang="ja-JP" dirty="0"/>
          </a:p>
          <a:p>
            <a:r>
              <a:rPr lang="ja-JP" altLang="en-US" u="sng" dirty="0"/>
              <a:t>アートや衣料品を調和させながらも常に異なる雰囲気にすることで、顧客を店舗にひき付けている。</a:t>
            </a:r>
            <a:r>
              <a:rPr lang="ja-JP" altLang="en-US" dirty="0"/>
              <a:t>」</a:t>
            </a:r>
            <a:endParaRPr lang="en-US" altLang="ja-JP" dirty="0"/>
          </a:p>
          <a:p>
            <a:endParaRPr lang="en-US" altLang="ja-JP" dirty="0"/>
          </a:p>
          <a:p>
            <a:pPr algn="ctr"/>
            <a:r>
              <a:rPr lang="ja-JP" altLang="en-US" dirty="0"/>
              <a:t>→</a:t>
            </a:r>
            <a:r>
              <a:rPr lang="ja-JP" altLang="en-US" sz="2000" dirty="0"/>
              <a:t>実店舗においても店内の</a:t>
            </a:r>
            <a:r>
              <a:rPr lang="ja-JP" altLang="en-US" sz="2000" u="sng" dirty="0"/>
              <a:t>雰囲気</a:t>
            </a:r>
            <a:r>
              <a:rPr lang="ja-JP" altLang="en-US" sz="2000" dirty="0"/>
              <a:t>に注目している。</a:t>
            </a:r>
            <a:endParaRPr lang="en-US" altLang="ja-JP" sz="2000" dirty="0"/>
          </a:p>
        </p:txBody>
      </p:sp>
      <p:sp>
        <p:nvSpPr>
          <p:cNvPr id="3" name="スライド番号プレースホルダー 2"/>
          <p:cNvSpPr>
            <a:spLocks noGrp="1"/>
          </p:cNvSpPr>
          <p:nvPr>
            <p:ph type="sldNum" sz="quarter" idx="12"/>
          </p:nvPr>
        </p:nvSpPr>
        <p:spPr/>
        <p:txBody>
          <a:bodyPr/>
          <a:lstStyle/>
          <a:p>
            <a:fld id="{D2D8002D-B5B0-4BAC-B1F6-782DDCCE6D9C}" type="slidenum">
              <a:rPr lang="ja-JP" altLang="en-US" smtClean="0">
                <a:uFillTx/>
              </a:rPr>
              <a:pPr/>
              <a:t>14</a:t>
            </a:fld>
            <a:endParaRPr lang="ja-JP" altLang="en-US" dirty="0">
              <a:uFillTx/>
            </a:endParaRPr>
          </a:p>
        </p:txBody>
      </p:sp>
      <p:sp>
        <p:nvSpPr>
          <p:cNvPr id="9" name="テキスト ボックス 8">
            <a:extLst>
              <a:ext uri="{FF2B5EF4-FFF2-40B4-BE49-F238E27FC236}">
                <a16:creationId xmlns:a16="http://schemas.microsoft.com/office/drawing/2014/main" xmlns="" id="{849C7CC6-D467-4D37-9C35-8786C2214C98}"/>
              </a:ext>
            </a:extLst>
          </p:cNvPr>
          <p:cNvSpPr txBox="1"/>
          <p:nvPr/>
        </p:nvSpPr>
        <p:spPr>
          <a:xfrm>
            <a:off x="303771" y="3815091"/>
            <a:ext cx="11777583" cy="2154436"/>
          </a:xfrm>
          <a:prstGeom prst="rect">
            <a:avLst/>
          </a:prstGeom>
          <a:noFill/>
        </p:spPr>
        <p:txBody>
          <a:bodyPr wrap="none" rtlCol="0">
            <a:spAutoFit/>
          </a:bodyPr>
          <a:lstStyle/>
          <a:p>
            <a:pPr marL="342900" indent="-342900">
              <a:buFont typeface="Wingdings" panose="05000000000000000000" pitchFamily="2" charset="2"/>
              <a:buChar char="u"/>
            </a:pPr>
            <a:r>
              <a:rPr kumimoji="1" lang="en-US" altLang="ja-JP" dirty="0"/>
              <a:t>2018</a:t>
            </a:r>
            <a:r>
              <a:rPr kumimoji="1" lang="ja-JP" altLang="en-US" dirty="0"/>
              <a:t>年</a:t>
            </a:r>
            <a:r>
              <a:rPr kumimoji="1" lang="en-US" altLang="ja-JP" dirty="0"/>
              <a:t>5</a:t>
            </a:r>
            <a:r>
              <a:rPr kumimoji="1" lang="ja-JP" altLang="en-US" dirty="0"/>
              <a:t>月</a:t>
            </a:r>
            <a:r>
              <a:rPr kumimoji="1" lang="en-US" altLang="ja-JP" dirty="0"/>
              <a:t>18</a:t>
            </a:r>
            <a:r>
              <a:rPr kumimoji="1" lang="ja-JP" altLang="en-US" dirty="0"/>
              <a:t>日の日経</a:t>
            </a:r>
            <a:r>
              <a:rPr kumimoji="1" lang="en-US" altLang="ja-JP" dirty="0"/>
              <a:t>MJ</a:t>
            </a:r>
            <a:r>
              <a:rPr kumimoji="1" lang="ja-JP" altLang="en-US" dirty="0"/>
              <a:t>（流通新聞）</a:t>
            </a:r>
            <a:r>
              <a:rPr lang="ja-JP" altLang="en-US" dirty="0"/>
              <a:t>では</a:t>
            </a:r>
            <a:r>
              <a:rPr kumimoji="1" lang="ja-JP" altLang="en-US" dirty="0"/>
              <a:t>、</a:t>
            </a:r>
            <a:endParaRPr kumimoji="1" lang="en-US" altLang="ja-JP" dirty="0"/>
          </a:p>
          <a:p>
            <a:endParaRPr kumimoji="1" lang="en-US" altLang="ja-JP" dirty="0"/>
          </a:p>
          <a:p>
            <a:r>
              <a:rPr lang="ja-JP" altLang="en-US" dirty="0"/>
              <a:t>三越伊勢丹ホールディングスが横浜市で開業した商業施設の内装に関して下記のように述べられている。</a:t>
            </a:r>
            <a:endParaRPr lang="en-US" altLang="ja-JP" dirty="0"/>
          </a:p>
          <a:p>
            <a:r>
              <a:rPr lang="ja-JP" altLang="en-US" dirty="0"/>
              <a:t>「</a:t>
            </a:r>
            <a:r>
              <a:rPr lang="ja-JP" altLang="en-US" u="sng" dirty="0"/>
              <a:t>内装が渋いグレー色を基調とした大人っぽい洗練されたデザイン</a:t>
            </a:r>
            <a:r>
              <a:rPr lang="ja-JP" altLang="en-US" dirty="0"/>
              <a:t>のため、中央部分にスイーツの店を配置したり、</a:t>
            </a:r>
            <a:endParaRPr lang="en-US" altLang="ja-JP" dirty="0"/>
          </a:p>
          <a:p>
            <a:r>
              <a:rPr lang="ja-JP" altLang="en-US" dirty="0"/>
              <a:t>カジュアルダイニングゾーンに和カフェを誘致したりした。」</a:t>
            </a:r>
            <a:endParaRPr lang="en-US" altLang="ja-JP" dirty="0"/>
          </a:p>
          <a:p>
            <a:endParaRPr lang="en-US" altLang="ja-JP" dirty="0"/>
          </a:p>
          <a:p>
            <a:pPr algn="ctr"/>
            <a:r>
              <a:rPr lang="ja-JP" altLang="en-US" sz="2000" dirty="0"/>
              <a:t>→　店内の構成を考える際に、</a:t>
            </a:r>
            <a:r>
              <a:rPr lang="ja-JP" altLang="en-US" sz="2000" u="sng" dirty="0"/>
              <a:t>内装の色やイメージ</a:t>
            </a:r>
            <a:r>
              <a:rPr lang="ja-JP" altLang="en-US" sz="2000" dirty="0"/>
              <a:t>は欠かせないことがわかる。</a:t>
            </a:r>
          </a:p>
        </p:txBody>
      </p:sp>
      <p:pic>
        <p:nvPicPr>
          <p:cNvPr id="1028" name="Picture 4" descr="ã©ã¤ããã¤ã³ãã£ã³ã°ã®ã¤ã©ã¹ã">
            <a:extLst>
              <a:ext uri="{FF2B5EF4-FFF2-40B4-BE49-F238E27FC236}">
                <a16:creationId xmlns:a16="http://schemas.microsoft.com/office/drawing/2014/main" xmlns="" id="{F6477C8D-C30A-4934-A097-03E2CE8B513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23944" y="686462"/>
            <a:ext cx="1567957" cy="15679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2266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14">
                                            <p:txEl>
                                              <p:pRg st="4" end="4"/>
                                            </p:txEl>
                                          </p:spTgt>
                                        </p:tgtEl>
                                        <p:attrNameLst>
                                          <p:attrName>r</p:attrName>
                                        </p:attrNameLst>
                                      </p:cBhvr>
                                    </p:animRot>
                                    <p:animRot by="-240000">
                                      <p:cBhvr>
                                        <p:cTn id="7" dur="200" fill="hold">
                                          <p:stCondLst>
                                            <p:cond delay="200"/>
                                          </p:stCondLst>
                                        </p:cTn>
                                        <p:tgtEl>
                                          <p:spTgt spid="14">
                                            <p:txEl>
                                              <p:pRg st="4" end="4"/>
                                            </p:txEl>
                                          </p:spTgt>
                                        </p:tgtEl>
                                        <p:attrNameLst>
                                          <p:attrName>r</p:attrName>
                                        </p:attrNameLst>
                                      </p:cBhvr>
                                    </p:animRot>
                                    <p:animRot by="240000">
                                      <p:cBhvr>
                                        <p:cTn id="8" dur="200" fill="hold">
                                          <p:stCondLst>
                                            <p:cond delay="400"/>
                                          </p:stCondLst>
                                        </p:cTn>
                                        <p:tgtEl>
                                          <p:spTgt spid="14">
                                            <p:txEl>
                                              <p:pRg st="4" end="4"/>
                                            </p:txEl>
                                          </p:spTgt>
                                        </p:tgtEl>
                                        <p:attrNameLst>
                                          <p:attrName>r</p:attrName>
                                        </p:attrNameLst>
                                      </p:cBhvr>
                                    </p:animRot>
                                    <p:animRot by="-240000">
                                      <p:cBhvr>
                                        <p:cTn id="9" dur="200" fill="hold">
                                          <p:stCondLst>
                                            <p:cond delay="600"/>
                                          </p:stCondLst>
                                        </p:cTn>
                                        <p:tgtEl>
                                          <p:spTgt spid="14">
                                            <p:txEl>
                                              <p:pRg st="4" end="4"/>
                                            </p:txEl>
                                          </p:spTgt>
                                        </p:tgtEl>
                                        <p:attrNameLst>
                                          <p:attrName>r</p:attrName>
                                        </p:attrNameLst>
                                      </p:cBhvr>
                                    </p:animRot>
                                    <p:animRot by="120000">
                                      <p:cBhvr>
                                        <p:cTn id="10" dur="200" fill="hold">
                                          <p:stCondLst>
                                            <p:cond delay="800"/>
                                          </p:stCondLst>
                                        </p:cTn>
                                        <p:tgtEl>
                                          <p:spTgt spid="14">
                                            <p:txEl>
                                              <p:pRg st="4" end="4"/>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2" presetClass="emph" presetSubtype="0" fill="hold" nodeType="clickEffect">
                                  <p:stCondLst>
                                    <p:cond delay="0"/>
                                  </p:stCondLst>
                                  <p:childTnLst>
                                    <p:animRot by="120000">
                                      <p:cBhvr>
                                        <p:cTn id="14" dur="100" fill="hold">
                                          <p:stCondLst>
                                            <p:cond delay="0"/>
                                          </p:stCondLst>
                                        </p:cTn>
                                        <p:tgtEl>
                                          <p:spTgt spid="9">
                                            <p:txEl>
                                              <p:pRg st="3" end="3"/>
                                            </p:txEl>
                                          </p:spTgt>
                                        </p:tgtEl>
                                        <p:attrNameLst>
                                          <p:attrName>r</p:attrName>
                                        </p:attrNameLst>
                                      </p:cBhvr>
                                    </p:animRot>
                                    <p:animRot by="-240000">
                                      <p:cBhvr>
                                        <p:cTn id="15" dur="200" fill="hold">
                                          <p:stCondLst>
                                            <p:cond delay="200"/>
                                          </p:stCondLst>
                                        </p:cTn>
                                        <p:tgtEl>
                                          <p:spTgt spid="9">
                                            <p:txEl>
                                              <p:pRg st="3" end="3"/>
                                            </p:txEl>
                                          </p:spTgt>
                                        </p:tgtEl>
                                        <p:attrNameLst>
                                          <p:attrName>r</p:attrName>
                                        </p:attrNameLst>
                                      </p:cBhvr>
                                    </p:animRot>
                                    <p:animRot by="240000">
                                      <p:cBhvr>
                                        <p:cTn id="16" dur="200" fill="hold">
                                          <p:stCondLst>
                                            <p:cond delay="400"/>
                                          </p:stCondLst>
                                        </p:cTn>
                                        <p:tgtEl>
                                          <p:spTgt spid="9">
                                            <p:txEl>
                                              <p:pRg st="3" end="3"/>
                                            </p:txEl>
                                          </p:spTgt>
                                        </p:tgtEl>
                                        <p:attrNameLst>
                                          <p:attrName>r</p:attrName>
                                        </p:attrNameLst>
                                      </p:cBhvr>
                                    </p:animRot>
                                    <p:animRot by="-240000">
                                      <p:cBhvr>
                                        <p:cTn id="17" dur="200" fill="hold">
                                          <p:stCondLst>
                                            <p:cond delay="600"/>
                                          </p:stCondLst>
                                        </p:cTn>
                                        <p:tgtEl>
                                          <p:spTgt spid="9">
                                            <p:txEl>
                                              <p:pRg st="3" end="3"/>
                                            </p:txEl>
                                          </p:spTgt>
                                        </p:tgtEl>
                                        <p:attrNameLst>
                                          <p:attrName>r</p:attrName>
                                        </p:attrNameLst>
                                      </p:cBhvr>
                                    </p:animRot>
                                    <p:animRot by="120000">
                                      <p:cBhvr>
                                        <p:cTn id="18" dur="200" fill="hold">
                                          <p:stCondLst>
                                            <p:cond delay="800"/>
                                          </p:stCondLst>
                                        </p:cTn>
                                        <p:tgtEl>
                                          <p:spTgt spid="9">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861035" y="1556810"/>
            <a:ext cx="8642924" cy="677108"/>
          </a:xfrm>
          <a:prstGeom prst="rect">
            <a:avLst/>
          </a:prstGeom>
          <a:noFill/>
          <a:ln w="9525">
            <a:solidFill>
              <a:schemeClr val="tx1"/>
            </a:solidFill>
          </a:ln>
        </p:spPr>
        <p:txBody>
          <a:bodyPr wrap="square" rtlCol="0">
            <a:spAutoFit/>
          </a:bodyPr>
          <a:lstStyle/>
          <a:p>
            <a:r>
              <a:rPr lang="en-US" altLang="ja-JP" dirty="0"/>
              <a:t>Baker, </a:t>
            </a:r>
            <a:r>
              <a:rPr lang="en-US" altLang="ja-JP" dirty="0" err="1"/>
              <a:t>Parasuraman</a:t>
            </a:r>
            <a:r>
              <a:rPr lang="en-US" altLang="ja-JP" dirty="0"/>
              <a:t>, Grewal, and Voss </a:t>
            </a:r>
            <a:r>
              <a:rPr lang="ja-JP" altLang="en-US" dirty="0"/>
              <a:t>による店舗愛顧を意図のモデルに関する研究</a:t>
            </a:r>
            <a:endParaRPr lang="en-US" altLang="ja-JP" dirty="0"/>
          </a:p>
          <a:p>
            <a:r>
              <a:rPr lang="ja-JP" altLang="en-US" dirty="0"/>
              <a:t>デザイン要因が、店舗のサービス・価格・品質に影響があることを明らかにした。</a:t>
            </a:r>
            <a:endParaRPr lang="en-US" altLang="ja-JP" dirty="0"/>
          </a:p>
        </p:txBody>
      </p:sp>
      <p:sp>
        <p:nvSpPr>
          <p:cNvPr id="8" name="テキスト ボックス 7">
            <a:extLst>
              <a:ext uri="{FF2B5EF4-FFF2-40B4-BE49-F238E27FC236}">
                <a16:creationId xmlns:a16="http://schemas.microsoft.com/office/drawing/2014/main" xmlns="" id="{436A3BB8-4663-4D1F-9D65-29E9C05719B3}"/>
              </a:ext>
            </a:extLst>
          </p:cNvPr>
          <p:cNvSpPr txBox="1"/>
          <p:nvPr/>
        </p:nvSpPr>
        <p:spPr>
          <a:xfrm>
            <a:off x="3166911" y="6398043"/>
            <a:ext cx="9794790" cy="338554"/>
          </a:xfrm>
          <a:prstGeom prst="rect">
            <a:avLst/>
          </a:prstGeom>
          <a:noFill/>
        </p:spPr>
        <p:txBody>
          <a:bodyPr wrap="square" rtlCol="0">
            <a:spAutoFit/>
          </a:bodyPr>
          <a:lstStyle/>
          <a:p>
            <a:r>
              <a:rPr lang="en-US" altLang="ja-JP" sz="1600" dirty="0"/>
              <a:t>Julie Baker, A. Parasuraman, Dhruv Grewal, </a:t>
            </a:r>
            <a:r>
              <a:rPr lang="ja-JP" altLang="en-US" sz="1600" dirty="0"/>
              <a:t>＆ </a:t>
            </a:r>
            <a:r>
              <a:rPr lang="en-US" altLang="ja-JP" sz="1600" dirty="0"/>
              <a:t>Glenn B. Voss (2002)</a:t>
            </a:r>
            <a:endParaRPr kumimoji="1" lang="ja-JP" altLang="en-US" sz="1600" dirty="0"/>
          </a:p>
        </p:txBody>
      </p:sp>
      <p:graphicFrame>
        <p:nvGraphicFramePr>
          <p:cNvPr id="3" name="表 2">
            <a:extLst>
              <a:ext uri="{FF2B5EF4-FFF2-40B4-BE49-F238E27FC236}">
                <a16:creationId xmlns:a16="http://schemas.microsoft.com/office/drawing/2014/main" xmlns="" id="{61CDE936-8D13-4EE5-A5AD-CA090790A968}"/>
              </a:ext>
            </a:extLst>
          </p:cNvPr>
          <p:cNvGraphicFramePr>
            <a:graphicFrameLocks noGrp="1"/>
          </p:cNvGraphicFramePr>
          <p:nvPr>
            <p:extLst>
              <p:ext uri="{D42A27DB-BD31-4B8C-83A1-F6EECF244321}">
                <p14:modId xmlns:p14="http://schemas.microsoft.com/office/powerpoint/2010/main" val="3415669348"/>
              </p:ext>
            </p:extLst>
          </p:nvPr>
        </p:nvGraphicFramePr>
        <p:xfrm>
          <a:off x="1952625" y="3409380"/>
          <a:ext cx="8129672" cy="2676956"/>
        </p:xfrm>
        <a:graphic>
          <a:graphicData uri="http://schemas.openxmlformats.org/drawingml/2006/table">
            <a:tbl>
              <a:tblPr firstRow="1" bandRow="1">
                <a:tableStyleId>{5940675A-B579-460E-94D1-54222C63F5DA}</a:tableStyleId>
              </a:tblPr>
              <a:tblGrid>
                <a:gridCol w="2710262">
                  <a:extLst>
                    <a:ext uri="{9D8B030D-6E8A-4147-A177-3AD203B41FA5}">
                      <a16:colId xmlns:a16="http://schemas.microsoft.com/office/drawing/2014/main" xmlns="" val="1562405703"/>
                    </a:ext>
                  </a:extLst>
                </a:gridCol>
                <a:gridCol w="2709705">
                  <a:extLst>
                    <a:ext uri="{9D8B030D-6E8A-4147-A177-3AD203B41FA5}">
                      <a16:colId xmlns:a16="http://schemas.microsoft.com/office/drawing/2014/main" xmlns="" val="2108045620"/>
                    </a:ext>
                  </a:extLst>
                </a:gridCol>
                <a:gridCol w="2709705">
                  <a:extLst>
                    <a:ext uri="{9D8B030D-6E8A-4147-A177-3AD203B41FA5}">
                      <a16:colId xmlns:a16="http://schemas.microsoft.com/office/drawing/2014/main" xmlns="" val="2622596420"/>
                    </a:ext>
                  </a:extLst>
                </a:gridCol>
              </a:tblGrid>
              <a:tr h="659035">
                <a:tc>
                  <a:txBody>
                    <a:bodyPr/>
                    <a:lstStyle/>
                    <a:p>
                      <a:endParaRPr kumimoji="1" lang="en-US" altLang="ja-JP" dirty="0"/>
                    </a:p>
                    <a:p>
                      <a:r>
                        <a:rPr kumimoji="1" lang="ja-JP" altLang="en-US" dirty="0"/>
                        <a:t>　　</a:t>
                      </a:r>
                      <a:r>
                        <a:rPr kumimoji="1" lang="ja-JP" altLang="en-US" baseline="0" dirty="0"/>
                        <a:t>  </a:t>
                      </a:r>
                      <a:r>
                        <a:rPr kumimoji="1" lang="ja-JP" altLang="en-US" sz="2000" dirty="0"/>
                        <a:t>雰囲気要因</a:t>
                      </a:r>
                      <a:endParaRPr kumimoji="1" lang="ja-JP" altLang="en-US" dirty="0"/>
                    </a:p>
                  </a:txBody>
                  <a:tcPr>
                    <a:noFill/>
                  </a:tcPr>
                </a:tc>
                <a:tc>
                  <a:txBody>
                    <a:bodyPr/>
                    <a:lstStyle/>
                    <a:p>
                      <a:endParaRPr kumimoji="1" lang="en-US" altLang="ja-JP" dirty="0"/>
                    </a:p>
                    <a:p>
                      <a:r>
                        <a:rPr kumimoji="1" lang="en-US" altLang="ja-JP" dirty="0"/>
                        <a:t>    </a:t>
                      </a:r>
                      <a:r>
                        <a:rPr kumimoji="1" lang="ja-JP" altLang="en-US" baseline="0" dirty="0"/>
                        <a:t>  </a:t>
                      </a:r>
                      <a:r>
                        <a:rPr kumimoji="1" lang="ja-JP" altLang="en-US" dirty="0"/>
                        <a:t>デザイン要因</a:t>
                      </a:r>
                    </a:p>
                  </a:txBody>
                  <a:tcPr>
                    <a:noFill/>
                  </a:tcPr>
                </a:tc>
                <a:tc>
                  <a:txBody>
                    <a:bodyPr/>
                    <a:lstStyle/>
                    <a:p>
                      <a:endParaRPr kumimoji="1" lang="en-US" altLang="ja-JP" dirty="0"/>
                    </a:p>
                    <a:p>
                      <a:r>
                        <a:rPr kumimoji="1" lang="ja-JP" altLang="en-US" dirty="0"/>
                        <a:t>　</a:t>
                      </a:r>
                      <a:r>
                        <a:rPr kumimoji="1" lang="ja-JP" altLang="en-US" baseline="0" dirty="0"/>
                        <a:t> </a:t>
                      </a:r>
                      <a:r>
                        <a:rPr kumimoji="1" lang="ja-JP" altLang="en-US" dirty="0"/>
                        <a:t>　社会的要因</a:t>
                      </a:r>
                    </a:p>
                  </a:txBody>
                  <a:tcPr>
                    <a:noFill/>
                  </a:tcPr>
                </a:tc>
                <a:extLst>
                  <a:ext uri="{0D108BD9-81ED-4DB2-BD59-A6C34878D82A}">
                    <a16:rowId xmlns:a16="http://schemas.microsoft.com/office/drawing/2014/main" xmlns="" val="3933576410"/>
                  </a:ext>
                </a:extLst>
              </a:tr>
              <a:tr h="1853996">
                <a:tc>
                  <a:txBody>
                    <a:bodyPr/>
                    <a:lstStyle/>
                    <a:p>
                      <a:r>
                        <a:rPr kumimoji="1" lang="ja-JP" altLang="en-US" dirty="0"/>
                        <a:t>　</a:t>
                      </a:r>
                      <a:endParaRPr kumimoji="1" lang="en-US" altLang="ja-JP" sz="1800" dirty="0"/>
                    </a:p>
                    <a:p>
                      <a:r>
                        <a:rPr kumimoji="1" lang="en-US" altLang="ja-JP" sz="1800" dirty="0"/>
                        <a:t>    </a:t>
                      </a:r>
                      <a:r>
                        <a:rPr kumimoji="1" lang="ja-JP" altLang="en-US" sz="2000" dirty="0"/>
                        <a:t>・音楽</a:t>
                      </a:r>
                      <a:endParaRPr kumimoji="1" lang="en-US" altLang="ja-JP" sz="2000" dirty="0"/>
                    </a:p>
                    <a:p>
                      <a:r>
                        <a:rPr kumimoji="1" lang="ja-JP" altLang="en-US" sz="2000" dirty="0"/>
                        <a:t>　 ・照明</a:t>
                      </a:r>
                      <a:endParaRPr kumimoji="1" lang="en-US" altLang="ja-JP" sz="2000" dirty="0"/>
                    </a:p>
                    <a:p>
                      <a:r>
                        <a:rPr kumimoji="1" lang="ja-JP" altLang="en-US" sz="2000" dirty="0"/>
                        <a:t>　 ・香り</a:t>
                      </a:r>
                      <a:endParaRPr kumimoji="1" lang="ja-JP" altLang="en-US" dirty="0"/>
                    </a:p>
                  </a:txBody>
                  <a:tcPr>
                    <a:noFill/>
                  </a:tcPr>
                </a:tc>
                <a:tc>
                  <a:txBody>
                    <a:bodyPr/>
                    <a:lstStyle/>
                    <a:p>
                      <a:r>
                        <a:rPr kumimoji="1" lang="ja-JP" altLang="en-US" sz="1800" dirty="0"/>
                        <a:t>　・フロア</a:t>
                      </a:r>
                      <a:endParaRPr kumimoji="1" lang="en-US" altLang="ja-JP" sz="1800" dirty="0"/>
                    </a:p>
                    <a:p>
                      <a:r>
                        <a:rPr kumimoji="1" lang="ja-JP" altLang="en-US" sz="1800" dirty="0"/>
                        <a:t>　・壁</a:t>
                      </a:r>
                      <a:endParaRPr kumimoji="1" lang="en-US" altLang="ja-JP" sz="1800" dirty="0"/>
                    </a:p>
                    <a:p>
                      <a:r>
                        <a:rPr kumimoji="1" lang="ja-JP" altLang="en-US" sz="1800" dirty="0"/>
                        <a:t>　・ディスプレイ</a:t>
                      </a:r>
                      <a:endParaRPr kumimoji="1" lang="en-US" altLang="ja-JP" sz="1800" dirty="0"/>
                    </a:p>
                    <a:p>
                      <a:r>
                        <a:rPr kumimoji="1" lang="ja-JP" altLang="en-US" sz="1800" dirty="0"/>
                        <a:t>　・色</a:t>
                      </a:r>
                      <a:endParaRPr kumimoji="1" lang="en-US" altLang="ja-JP" sz="1800" dirty="0"/>
                    </a:p>
                    <a:p>
                      <a:r>
                        <a:rPr kumimoji="1" lang="ja-JP" altLang="en-US" sz="1800" dirty="0"/>
                        <a:t>　・清潔さ</a:t>
                      </a:r>
                      <a:endParaRPr kumimoji="1" lang="en-US" altLang="ja-JP" sz="1800" dirty="0"/>
                    </a:p>
                    <a:p>
                      <a:r>
                        <a:rPr kumimoji="1" lang="ja-JP" altLang="en-US" sz="1800" dirty="0"/>
                        <a:t>　・通路</a:t>
                      </a:r>
                      <a:endParaRPr kumimoji="1" lang="ja-JP" altLang="en-US" dirty="0"/>
                    </a:p>
                  </a:txBody>
                  <a:tcPr>
                    <a:noFill/>
                  </a:tcPr>
                </a:tc>
                <a:tc>
                  <a:txBody>
                    <a:bodyPr/>
                    <a:lstStyle/>
                    <a:p>
                      <a:endParaRPr kumimoji="1" lang="en-US" altLang="ja-JP" dirty="0"/>
                    </a:p>
                    <a:p>
                      <a:r>
                        <a:rPr kumimoji="1" lang="en-US" altLang="ja-JP" dirty="0"/>
                        <a:t>   </a:t>
                      </a:r>
                      <a:r>
                        <a:rPr kumimoji="1" lang="ja-JP" altLang="en-US" dirty="0"/>
                        <a:t>・販売員</a:t>
                      </a:r>
                      <a:endParaRPr kumimoji="1" lang="en-US" altLang="ja-JP" dirty="0"/>
                    </a:p>
                  </a:txBody>
                  <a:tcPr>
                    <a:noFill/>
                  </a:tcPr>
                </a:tc>
                <a:extLst>
                  <a:ext uri="{0D108BD9-81ED-4DB2-BD59-A6C34878D82A}">
                    <a16:rowId xmlns:a16="http://schemas.microsoft.com/office/drawing/2014/main" xmlns="" val="3439326595"/>
                  </a:ext>
                </a:extLst>
              </a:tr>
            </a:tbl>
          </a:graphicData>
        </a:graphic>
      </p:graphicFrame>
      <p:sp>
        <p:nvSpPr>
          <p:cNvPr id="5" name="正方形/長方形 4">
            <a:extLst>
              <a:ext uri="{FF2B5EF4-FFF2-40B4-BE49-F238E27FC236}">
                <a16:creationId xmlns:a16="http://schemas.microsoft.com/office/drawing/2014/main" xmlns="" id="{7B1331AD-D17B-42DE-8BAA-1DD4E292A17E}"/>
              </a:ext>
            </a:extLst>
          </p:cNvPr>
          <p:cNvSpPr/>
          <p:nvPr/>
        </p:nvSpPr>
        <p:spPr>
          <a:xfrm>
            <a:off x="3733823" y="2648048"/>
            <a:ext cx="4567276" cy="584775"/>
          </a:xfrm>
          <a:prstGeom prst="rect">
            <a:avLst/>
          </a:prstGeom>
          <a:noFill/>
        </p:spPr>
        <p:txBody>
          <a:bodyPr wrap="none" lIns="91440" tIns="45720" rIns="91440" bIns="45720">
            <a:spAutoFit/>
          </a:bodyPr>
          <a:lstStyle/>
          <a:p>
            <a:pPr algn="ctr"/>
            <a:r>
              <a:rPr lang="ja-JP" altLang="en-US" sz="3200" dirty="0">
                <a:ln w="0"/>
                <a:effectLst>
                  <a:outerShdw blurRad="38100" dist="19050" dir="2700000" algn="tl" rotWithShape="0">
                    <a:schemeClr val="dk1">
                      <a:alpha val="40000"/>
                    </a:schemeClr>
                  </a:outerShdw>
                </a:effectLst>
              </a:rPr>
              <a:t>店舗空間を構成する要素</a:t>
            </a:r>
            <a:endParaRPr lang="ja-JP" altLang="en-US" sz="3200" b="0" cap="none" spc="0" dirty="0">
              <a:ln w="0"/>
              <a:solidFill>
                <a:schemeClr val="tx1"/>
              </a:solidFill>
              <a:effectLst>
                <a:outerShdw blurRad="38100" dist="19050" dir="2700000" algn="tl" rotWithShape="0">
                  <a:schemeClr val="dk1">
                    <a:alpha val="40000"/>
                  </a:schemeClr>
                </a:outerShdw>
              </a:effectLst>
            </a:endParaRPr>
          </a:p>
        </p:txBody>
      </p:sp>
      <p:pic>
        <p:nvPicPr>
          <p:cNvPr id="1026" name="Picture 2" descr="https://3.bp.blogspot.com/--rzFthy8sTQ/UZYlCgdz8hI/AAAAAAAATI8/7Y5tf91YLPM/s800/gassyou_onpu.png">
            <a:extLst>
              <a:ext uri="{FF2B5EF4-FFF2-40B4-BE49-F238E27FC236}">
                <a16:creationId xmlns:a16="http://schemas.microsoft.com/office/drawing/2014/main" xmlns="" id="{BD97CCCD-4AE0-4859-824A-7945F5CD49D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28684" y="4335779"/>
            <a:ext cx="1104062" cy="65246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å®¶é»éè²©åºã®åºåã®ã¤ã©ã¹ãï¼èæ¯ç´ æï¼">
            <a:extLst>
              <a:ext uri="{FF2B5EF4-FFF2-40B4-BE49-F238E27FC236}">
                <a16:creationId xmlns:a16="http://schemas.microsoft.com/office/drawing/2014/main" xmlns="" id="{CFE81DDD-51D6-4B63-82DD-A691D9479A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7461" y="4709324"/>
            <a:ext cx="1309730" cy="1418703"/>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0" name="Picture 6" descr="ãè¾åãããåºå¡ããã®ã¤ã©ã¹ãï¼å¥³æ§ï¼">
            <a:extLst>
              <a:ext uri="{FF2B5EF4-FFF2-40B4-BE49-F238E27FC236}">
                <a16:creationId xmlns:a16="http://schemas.microsoft.com/office/drawing/2014/main" xmlns="" id="{EE381959-FBB7-42EA-8879-9803B7C188C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14892" y="4592432"/>
            <a:ext cx="797941" cy="1162050"/>
          </a:xfrm>
          <a:prstGeom prst="rect">
            <a:avLst/>
          </a:prstGeom>
          <a:noFill/>
          <a:extLst>
            <a:ext uri="{909E8E84-426E-40DD-AFC4-6F175D3DCCD1}">
              <a14:hiddenFill xmlns:a14="http://schemas.microsoft.com/office/drawing/2010/main">
                <a:solidFill>
                  <a:srgbClr val="FFFFFF"/>
                </a:solidFill>
              </a14:hiddenFill>
            </a:ext>
          </a:extLst>
        </p:spPr>
      </p:pic>
      <p:sp>
        <p:nvSpPr>
          <p:cNvPr id="10" name="タイトル 1"/>
          <p:cNvSpPr txBox="1">
            <a:spLocks/>
          </p:cNvSpPr>
          <p:nvPr/>
        </p:nvSpPr>
        <p:spPr>
          <a:xfrm>
            <a:off x="924697" y="19213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a:t>先行研究 </a:t>
            </a:r>
            <a:r>
              <a:rPr lang="en-US" altLang="ja-JP" sz="3200" dirty="0"/>
              <a:t>-</a:t>
            </a:r>
            <a:r>
              <a:rPr lang="ja-JP" altLang="en-US" sz="3200" dirty="0"/>
              <a:t>空間と雰囲気</a:t>
            </a:r>
            <a:r>
              <a:rPr lang="en-US" altLang="ja-JP" dirty="0"/>
              <a:t>-</a:t>
            </a:r>
            <a:endParaRPr lang="ja-JP" altLang="en-US" dirty="0"/>
          </a:p>
        </p:txBody>
      </p:sp>
      <p:sp>
        <p:nvSpPr>
          <p:cNvPr id="2" name="スライド番号プレースホルダー 1"/>
          <p:cNvSpPr>
            <a:spLocks noGrp="1"/>
          </p:cNvSpPr>
          <p:nvPr>
            <p:ph type="sldNum" sz="quarter" idx="12"/>
          </p:nvPr>
        </p:nvSpPr>
        <p:spPr/>
        <p:txBody>
          <a:bodyPr/>
          <a:lstStyle/>
          <a:p>
            <a:fld id="{D2D8002D-B5B0-4BAC-B1F6-782DDCCE6D9C}" type="slidenum">
              <a:rPr lang="ja-JP" altLang="en-US" smtClean="0">
                <a:uFillTx/>
              </a:rPr>
              <a:pPr/>
              <a:t>15</a:t>
            </a:fld>
            <a:endParaRPr lang="ja-JP" altLang="en-US" dirty="0">
              <a:uFillTx/>
            </a:endParaRPr>
          </a:p>
        </p:txBody>
      </p:sp>
    </p:spTree>
    <p:extLst>
      <p:ext uri="{BB962C8B-B14F-4D97-AF65-F5344CB8AC3E}">
        <p14:creationId xmlns:p14="http://schemas.microsoft.com/office/powerpoint/2010/main" val="38606374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xmlns="" id="{E5DD5493-0A9F-4034-B68A-01073416A2D3}"/>
              </a:ext>
            </a:extLst>
          </p:cNvPr>
          <p:cNvSpPr txBox="1">
            <a:spLocks/>
          </p:cNvSpPr>
          <p:nvPr/>
        </p:nvSpPr>
        <p:spPr>
          <a:xfrm>
            <a:off x="494249" y="-1329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a:t>先行研究 </a:t>
            </a:r>
            <a:r>
              <a:rPr lang="en-US" altLang="ja-JP" dirty="0"/>
              <a:t>-</a:t>
            </a:r>
            <a:r>
              <a:rPr lang="ja-JP" altLang="en-US" sz="3200" dirty="0"/>
              <a:t>空間と雰囲気</a:t>
            </a:r>
            <a:r>
              <a:rPr lang="en-US" altLang="ja-JP" dirty="0"/>
              <a:t>-</a:t>
            </a:r>
            <a:endParaRPr lang="ja-JP" altLang="en-US" dirty="0"/>
          </a:p>
        </p:txBody>
      </p:sp>
      <p:sp>
        <p:nvSpPr>
          <p:cNvPr id="4" name="テキスト ボックス 3">
            <a:extLst>
              <a:ext uri="{FF2B5EF4-FFF2-40B4-BE49-F238E27FC236}">
                <a16:creationId xmlns:a16="http://schemas.microsoft.com/office/drawing/2014/main" xmlns="" id="{39E5CE17-53E7-4B93-8E30-885E2C6D83C6}"/>
              </a:ext>
            </a:extLst>
          </p:cNvPr>
          <p:cNvSpPr txBox="1"/>
          <p:nvPr/>
        </p:nvSpPr>
        <p:spPr>
          <a:xfrm>
            <a:off x="5084941" y="6382923"/>
            <a:ext cx="2086056" cy="338554"/>
          </a:xfrm>
          <a:prstGeom prst="rect">
            <a:avLst/>
          </a:prstGeom>
          <a:noFill/>
        </p:spPr>
        <p:txBody>
          <a:bodyPr wrap="square" rtlCol="0">
            <a:spAutoFit/>
          </a:bodyPr>
          <a:lstStyle/>
          <a:p>
            <a:r>
              <a:rPr kumimoji="1" lang="ja-JP" altLang="en-US" sz="1600" dirty="0">
                <a:latin typeface="+mn-ea"/>
              </a:rPr>
              <a:t>中野香織</a:t>
            </a:r>
            <a:r>
              <a:rPr kumimoji="1" lang="ja-JP" altLang="en-US" sz="1600" dirty="0"/>
              <a:t> </a:t>
            </a:r>
            <a:r>
              <a:rPr kumimoji="1" lang="en-US" altLang="ja-JP" sz="1600" dirty="0"/>
              <a:t>(2012)</a:t>
            </a:r>
            <a:endParaRPr kumimoji="1" lang="ja-JP" altLang="en-US" sz="1600" dirty="0"/>
          </a:p>
        </p:txBody>
      </p:sp>
      <p:sp>
        <p:nvSpPr>
          <p:cNvPr id="5" name="正方形/長方形 4">
            <a:extLst>
              <a:ext uri="{FF2B5EF4-FFF2-40B4-BE49-F238E27FC236}">
                <a16:creationId xmlns:a16="http://schemas.microsoft.com/office/drawing/2014/main" xmlns="" id="{C511B0D9-2E38-4D18-8ABA-A3B8BC2A9F25}"/>
              </a:ext>
            </a:extLst>
          </p:cNvPr>
          <p:cNvSpPr/>
          <p:nvPr/>
        </p:nvSpPr>
        <p:spPr>
          <a:xfrm>
            <a:off x="870169" y="1442720"/>
            <a:ext cx="10515600" cy="446024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xmlns="" id="{830702D4-19C7-41FA-B583-161871781B5C}"/>
              </a:ext>
            </a:extLst>
          </p:cNvPr>
          <p:cNvSpPr txBox="1"/>
          <p:nvPr/>
        </p:nvSpPr>
        <p:spPr>
          <a:xfrm>
            <a:off x="1200646" y="1054549"/>
            <a:ext cx="1463040" cy="738664"/>
          </a:xfrm>
          <a:prstGeom prst="rect">
            <a:avLst/>
          </a:prstGeom>
          <a:solidFill>
            <a:schemeClr val="bg1"/>
          </a:solidFill>
        </p:spPr>
        <p:txBody>
          <a:bodyPr wrap="square" rtlCol="0">
            <a:spAutoFit/>
          </a:bodyPr>
          <a:lstStyle/>
          <a:p>
            <a:r>
              <a:rPr kumimoji="1" lang="ja-JP" altLang="en-US" sz="4200" b="1" dirty="0"/>
              <a:t>店舗</a:t>
            </a:r>
          </a:p>
        </p:txBody>
      </p:sp>
      <p:sp>
        <p:nvSpPr>
          <p:cNvPr id="8" name="楕円 5">
            <a:extLst>
              <a:ext uri="{FF2B5EF4-FFF2-40B4-BE49-F238E27FC236}">
                <a16:creationId xmlns:a16="http://schemas.microsoft.com/office/drawing/2014/main" xmlns="" id="{817D1E6D-99A8-49C6-A935-36E459D7FBF3}"/>
              </a:ext>
            </a:extLst>
          </p:cNvPr>
          <p:cNvSpPr/>
          <p:nvPr/>
        </p:nvSpPr>
        <p:spPr>
          <a:xfrm>
            <a:off x="8485026" y="3252332"/>
            <a:ext cx="2357616" cy="1609228"/>
          </a:xfrm>
          <a:prstGeom prst="ellipse">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rPr>
              <a:t>商品</a:t>
            </a:r>
            <a:endParaRPr lang="en-US" altLang="ja-JP" sz="3200" dirty="0">
              <a:solidFill>
                <a:schemeClr val="tx1"/>
              </a:solidFill>
            </a:endParaRPr>
          </a:p>
          <a:p>
            <a:pPr algn="ctr"/>
            <a:r>
              <a:rPr lang="ja-JP" altLang="en-US" sz="3200" dirty="0">
                <a:solidFill>
                  <a:schemeClr val="tx1"/>
                </a:solidFill>
              </a:rPr>
              <a:t>品質</a:t>
            </a:r>
            <a:endParaRPr kumimoji="1" lang="ja-JP" altLang="en-US" sz="3200" dirty="0">
              <a:solidFill>
                <a:schemeClr val="tx1"/>
              </a:solidFill>
            </a:endParaRPr>
          </a:p>
        </p:txBody>
      </p:sp>
      <p:sp>
        <p:nvSpPr>
          <p:cNvPr id="9" name="楕円 5">
            <a:extLst>
              <a:ext uri="{FF2B5EF4-FFF2-40B4-BE49-F238E27FC236}">
                <a16:creationId xmlns:a16="http://schemas.microsoft.com/office/drawing/2014/main" xmlns="" id="{EF3F71AB-654F-4729-889E-652DDD802DBB}"/>
              </a:ext>
            </a:extLst>
          </p:cNvPr>
          <p:cNvSpPr/>
          <p:nvPr/>
        </p:nvSpPr>
        <p:spPr>
          <a:xfrm>
            <a:off x="1911555" y="3252332"/>
            <a:ext cx="2358727" cy="1609228"/>
          </a:xfrm>
          <a:prstGeom prst="ellipse">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dirty="0">
              <a:solidFill>
                <a:schemeClr val="tx1"/>
              </a:solidFill>
            </a:endParaRPr>
          </a:p>
          <a:p>
            <a:pPr algn="ctr"/>
            <a:r>
              <a:rPr lang="ja-JP" altLang="en-US" sz="2800" dirty="0">
                <a:solidFill>
                  <a:schemeClr val="tx1"/>
                </a:solidFill>
              </a:rPr>
              <a:t>サービス品質</a:t>
            </a:r>
          </a:p>
          <a:p>
            <a:pPr algn="ctr"/>
            <a:endParaRPr kumimoji="1" lang="ja-JP" altLang="en-US" dirty="0">
              <a:solidFill>
                <a:schemeClr val="tx1"/>
              </a:solidFill>
            </a:endParaRPr>
          </a:p>
        </p:txBody>
      </p:sp>
      <p:sp>
        <p:nvSpPr>
          <p:cNvPr id="10" name="楕円 5">
            <a:extLst>
              <a:ext uri="{FF2B5EF4-FFF2-40B4-BE49-F238E27FC236}">
                <a16:creationId xmlns:a16="http://schemas.microsoft.com/office/drawing/2014/main" xmlns="" id="{4541D1AC-A202-4127-8D22-E457C503BBCE}"/>
              </a:ext>
            </a:extLst>
          </p:cNvPr>
          <p:cNvSpPr/>
          <p:nvPr/>
        </p:nvSpPr>
        <p:spPr>
          <a:xfrm>
            <a:off x="5239004" y="3252332"/>
            <a:ext cx="2357616" cy="1609228"/>
          </a:xfrm>
          <a:prstGeom prst="ellipse">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solidFill>
                  <a:schemeClr val="tx1"/>
                </a:solidFill>
              </a:rPr>
              <a:t>価格</a:t>
            </a:r>
            <a:endParaRPr lang="en-US" altLang="ja-JP" sz="3600" dirty="0">
              <a:solidFill>
                <a:schemeClr val="tx1"/>
              </a:solidFill>
            </a:endParaRPr>
          </a:p>
        </p:txBody>
      </p:sp>
      <p:sp>
        <p:nvSpPr>
          <p:cNvPr id="16" name="テキスト ボックス 15">
            <a:extLst>
              <a:ext uri="{FF2B5EF4-FFF2-40B4-BE49-F238E27FC236}">
                <a16:creationId xmlns:a16="http://schemas.microsoft.com/office/drawing/2014/main" xmlns="" id="{D1A5C0DC-70CB-498B-A644-E5819B95B487}"/>
              </a:ext>
            </a:extLst>
          </p:cNvPr>
          <p:cNvSpPr txBox="1"/>
          <p:nvPr/>
        </p:nvSpPr>
        <p:spPr>
          <a:xfrm>
            <a:off x="1939983" y="1831187"/>
            <a:ext cx="2265580" cy="523220"/>
          </a:xfrm>
          <a:prstGeom prst="rect">
            <a:avLst/>
          </a:prstGeom>
          <a:noFill/>
          <a:ln>
            <a:solidFill>
              <a:schemeClr val="tx1"/>
            </a:solidFill>
          </a:ln>
        </p:spPr>
        <p:txBody>
          <a:bodyPr wrap="square" rtlCol="0">
            <a:spAutoFit/>
          </a:bodyPr>
          <a:lstStyle/>
          <a:p>
            <a:r>
              <a:rPr kumimoji="1" lang="ja-JP" altLang="en-US" sz="2800" dirty="0"/>
              <a:t> 社会的要因</a:t>
            </a:r>
          </a:p>
        </p:txBody>
      </p:sp>
      <p:sp>
        <p:nvSpPr>
          <p:cNvPr id="17" name="テキスト ボックス 16">
            <a:extLst>
              <a:ext uri="{FF2B5EF4-FFF2-40B4-BE49-F238E27FC236}">
                <a16:creationId xmlns:a16="http://schemas.microsoft.com/office/drawing/2014/main" xmlns="" id="{E5F25906-34CC-46DE-B732-10AD5A5FB099}"/>
              </a:ext>
            </a:extLst>
          </p:cNvPr>
          <p:cNvSpPr txBox="1"/>
          <p:nvPr/>
        </p:nvSpPr>
        <p:spPr>
          <a:xfrm>
            <a:off x="5130082" y="1831187"/>
            <a:ext cx="2496933" cy="523220"/>
          </a:xfrm>
          <a:prstGeom prst="rect">
            <a:avLst/>
          </a:prstGeom>
          <a:noFill/>
          <a:ln>
            <a:solidFill>
              <a:schemeClr val="tx1"/>
            </a:solidFill>
          </a:ln>
        </p:spPr>
        <p:txBody>
          <a:bodyPr wrap="square" rtlCol="0">
            <a:spAutoFit/>
          </a:bodyPr>
          <a:lstStyle/>
          <a:p>
            <a:r>
              <a:rPr kumimoji="1" lang="ja-JP" altLang="en-US" sz="2800" dirty="0"/>
              <a:t> デザイン要因</a:t>
            </a:r>
          </a:p>
        </p:txBody>
      </p:sp>
      <p:sp>
        <p:nvSpPr>
          <p:cNvPr id="18" name="テキスト ボックス 17">
            <a:extLst>
              <a:ext uri="{FF2B5EF4-FFF2-40B4-BE49-F238E27FC236}">
                <a16:creationId xmlns:a16="http://schemas.microsoft.com/office/drawing/2014/main" xmlns="" id="{35C44272-4EA4-44B8-A8E0-059FE276E822}"/>
              </a:ext>
            </a:extLst>
          </p:cNvPr>
          <p:cNvSpPr txBox="1"/>
          <p:nvPr/>
        </p:nvSpPr>
        <p:spPr>
          <a:xfrm>
            <a:off x="8352022" y="1838021"/>
            <a:ext cx="2265580" cy="523220"/>
          </a:xfrm>
          <a:prstGeom prst="rect">
            <a:avLst/>
          </a:prstGeom>
          <a:solidFill>
            <a:schemeClr val="bg1"/>
          </a:solidFill>
          <a:ln>
            <a:solidFill>
              <a:schemeClr val="tx1"/>
            </a:solidFill>
          </a:ln>
        </p:spPr>
        <p:txBody>
          <a:bodyPr wrap="square" rtlCol="0">
            <a:spAutoFit/>
          </a:bodyPr>
          <a:lstStyle/>
          <a:p>
            <a:r>
              <a:rPr kumimoji="1" lang="ja-JP" altLang="en-US" sz="2800" dirty="0"/>
              <a:t> 雰囲気要因</a:t>
            </a:r>
          </a:p>
        </p:txBody>
      </p:sp>
      <p:sp>
        <p:nvSpPr>
          <p:cNvPr id="22" name="テキスト ボックス 21">
            <a:extLst>
              <a:ext uri="{FF2B5EF4-FFF2-40B4-BE49-F238E27FC236}">
                <a16:creationId xmlns:a16="http://schemas.microsoft.com/office/drawing/2014/main" xmlns="" id="{0F5B5894-D94B-4A18-965F-CECF434886BE}"/>
              </a:ext>
            </a:extLst>
          </p:cNvPr>
          <p:cNvSpPr txBox="1"/>
          <p:nvPr/>
        </p:nvSpPr>
        <p:spPr>
          <a:xfrm>
            <a:off x="1939983" y="1830518"/>
            <a:ext cx="2265580" cy="523220"/>
          </a:xfrm>
          <a:prstGeom prst="rect">
            <a:avLst/>
          </a:prstGeom>
          <a:noFill/>
          <a:ln>
            <a:solidFill>
              <a:schemeClr val="tx1"/>
            </a:solidFill>
          </a:ln>
        </p:spPr>
        <p:txBody>
          <a:bodyPr wrap="square" rtlCol="0">
            <a:spAutoFit/>
          </a:bodyPr>
          <a:lstStyle/>
          <a:p>
            <a:r>
              <a:rPr kumimoji="1" lang="ja-JP" altLang="en-US" sz="2800" dirty="0"/>
              <a:t> 社会的要因</a:t>
            </a:r>
          </a:p>
        </p:txBody>
      </p:sp>
      <p:sp>
        <p:nvSpPr>
          <p:cNvPr id="23" name="テキスト ボックス 22">
            <a:extLst>
              <a:ext uri="{FF2B5EF4-FFF2-40B4-BE49-F238E27FC236}">
                <a16:creationId xmlns:a16="http://schemas.microsoft.com/office/drawing/2014/main" xmlns="" id="{D0970ACA-3828-4E04-A8F9-4931FD50CBC2}"/>
              </a:ext>
            </a:extLst>
          </p:cNvPr>
          <p:cNvSpPr txBox="1"/>
          <p:nvPr/>
        </p:nvSpPr>
        <p:spPr>
          <a:xfrm>
            <a:off x="8352022" y="1838671"/>
            <a:ext cx="2265580" cy="523220"/>
          </a:xfrm>
          <a:prstGeom prst="rect">
            <a:avLst/>
          </a:prstGeom>
          <a:noFill/>
          <a:ln>
            <a:solidFill>
              <a:schemeClr val="tx1"/>
            </a:solidFill>
          </a:ln>
        </p:spPr>
        <p:txBody>
          <a:bodyPr wrap="square" rtlCol="0">
            <a:spAutoFit/>
          </a:bodyPr>
          <a:lstStyle/>
          <a:p>
            <a:r>
              <a:rPr kumimoji="1" lang="ja-JP" altLang="en-US" sz="2800" dirty="0"/>
              <a:t> 雰囲気要因</a:t>
            </a:r>
          </a:p>
        </p:txBody>
      </p:sp>
      <p:sp>
        <p:nvSpPr>
          <p:cNvPr id="24" name="テキスト ボックス 23">
            <a:extLst>
              <a:ext uri="{FF2B5EF4-FFF2-40B4-BE49-F238E27FC236}">
                <a16:creationId xmlns:a16="http://schemas.microsoft.com/office/drawing/2014/main" xmlns="" id="{1DE76E06-5CAF-4D00-B78A-B6DF9086765B}"/>
              </a:ext>
            </a:extLst>
          </p:cNvPr>
          <p:cNvSpPr txBox="1"/>
          <p:nvPr/>
        </p:nvSpPr>
        <p:spPr>
          <a:xfrm>
            <a:off x="5130082" y="1838021"/>
            <a:ext cx="2496933" cy="523220"/>
          </a:xfrm>
          <a:prstGeom prst="rect">
            <a:avLst/>
          </a:prstGeom>
          <a:solidFill>
            <a:schemeClr val="bg1"/>
          </a:solidFill>
          <a:ln w="76200">
            <a:solidFill>
              <a:schemeClr val="tx1"/>
            </a:solidFill>
          </a:ln>
        </p:spPr>
        <p:txBody>
          <a:bodyPr wrap="square" rtlCol="0">
            <a:spAutoFit/>
          </a:bodyPr>
          <a:lstStyle/>
          <a:p>
            <a:r>
              <a:rPr kumimoji="1" lang="ja-JP" altLang="en-US" sz="2800" dirty="0"/>
              <a:t> デザイン要因</a:t>
            </a:r>
          </a:p>
        </p:txBody>
      </p:sp>
      <p:sp>
        <p:nvSpPr>
          <p:cNvPr id="25" name="楕円 5">
            <a:extLst>
              <a:ext uri="{FF2B5EF4-FFF2-40B4-BE49-F238E27FC236}">
                <a16:creationId xmlns:a16="http://schemas.microsoft.com/office/drawing/2014/main" xmlns="" id="{C303BC28-A46B-4525-83BA-7BD670787EFF}"/>
              </a:ext>
            </a:extLst>
          </p:cNvPr>
          <p:cNvSpPr/>
          <p:nvPr/>
        </p:nvSpPr>
        <p:spPr>
          <a:xfrm>
            <a:off x="1907866" y="3252332"/>
            <a:ext cx="2358727" cy="1609228"/>
          </a:xfrm>
          <a:prstGeom prst="ellipse">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dirty="0">
              <a:solidFill>
                <a:schemeClr val="tx1"/>
              </a:solidFill>
            </a:endParaRPr>
          </a:p>
          <a:p>
            <a:pPr algn="ctr"/>
            <a:r>
              <a:rPr lang="ja-JP" altLang="en-US" sz="2800" dirty="0">
                <a:solidFill>
                  <a:schemeClr val="tx1"/>
                </a:solidFill>
              </a:rPr>
              <a:t>サービス品質</a:t>
            </a:r>
          </a:p>
          <a:p>
            <a:pPr algn="ctr"/>
            <a:endParaRPr kumimoji="1" lang="ja-JP" altLang="en-US" dirty="0">
              <a:solidFill>
                <a:schemeClr val="tx1"/>
              </a:solidFill>
            </a:endParaRPr>
          </a:p>
        </p:txBody>
      </p:sp>
      <p:sp>
        <p:nvSpPr>
          <p:cNvPr id="20" name="楕円 5">
            <a:extLst>
              <a:ext uri="{FF2B5EF4-FFF2-40B4-BE49-F238E27FC236}">
                <a16:creationId xmlns:a16="http://schemas.microsoft.com/office/drawing/2014/main" xmlns="" id="{D12BC1B0-B77B-4F26-ADCD-3F80AD55991E}"/>
              </a:ext>
            </a:extLst>
          </p:cNvPr>
          <p:cNvSpPr/>
          <p:nvPr/>
        </p:nvSpPr>
        <p:spPr>
          <a:xfrm>
            <a:off x="5239004" y="3252332"/>
            <a:ext cx="2357616" cy="1609228"/>
          </a:xfrm>
          <a:prstGeom prst="ellipse">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solidFill>
                  <a:schemeClr val="tx1"/>
                </a:solidFill>
              </a:rPr>
              <a:t>価格</a:t>
            </a:r>
            <a:endParaRPr lang="en-US" altLang="ja-JP" sz="3600" dirty="0">
              <a:solidFill>
                <a:schemeClr val="tx1"/>
              </a:solidFill>
            </a:endParaRPr>
          </a:p>
        </p:txBody>
      </p:sp>
      <p:sp>
        <p:nvSpPr>
          <p:cNvPr id="19" name="楕円 5">
            <a:extLst>
              <a:ext uri="{FF2B5EF4-FFF2-40B4-BE49-F238E27FC236}">
                <a16:creationId xmlns:a16="http://schemas.microsoft.com/office/drawing/2014/main" xmlns="" id="{B13A7714-DE83-4395-AE62-12245E6E8ED9}"/>
              </a:ext>
            </a:extLst>
          </p:cNvPr>
          <p:cNvSpPr/>
          <p:nvPr/>
        </p:nvSpPr>
        <p:spPr>
          <a:xfrm>
            <a:off x="1911555" y="3258116"/>
            <a:ext cx="2358727" cy="1609228"/>
          </a:xfrm>
          <a:prstGeom prst="ellipse">
            <a:avLst/>
          </a:prstGeom>
          <a:solidFill>
            <a:schemeClr val="bg1"/>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dirty="0">
              <a:solidFill>
                <a:schemeClr val="tx1"/>
              </a:solidFill>
            </a:endParaRPr>
          </a:p>
          <a:p>
            <a:pPr algn="ctr"/>
            <a:r>
              <a:rPr lang="ja-JP" altLang="en-US" sz="2800" dirty="0">
                <a:solidFill>
                  <a:schemeClr val="tx1"/>
                </a:solidFill>
              </a:rPr>
              <a:t>サービス品質</a:t>
            </a:r>
          </a:p>
          <a:p>
            <a:pPr algn="ctr"/>
            <a:endParaRPr kumimoji="1" lang="ja-JP" altLang="en-US" dirty="0">
              <a:solidFill>
                <a:schemeClr val="tx1"/>
              </a:solidFill>
            </a:endParaRPr>
          </a:p>
        </p:txBody>
      </p:sp>
      <p:sp>
        <p:nvSpPr>
          <p:cNvPr id="26" name="楕円 5">
            <a:extLst>
              <a:ext uri="{FF2B5EF4-FFF2-40B4-BE49-F238E27FC236}">
                <a16:creationId xmlns:a16="http://schemas.microsoft.com/office/drawing/2014/main" xmlns="" id="{F6559F79-7148-4FDA-8D86-5F694FCB0C1B}"/>
              </a:ext>
            </a:extLst>
          </p:cNvPr>
          <p:cNvSpPr/>
          <p:nvPr/>
        </p:nvSpPr>
        <p:spPr>
          <a:xfrm>
            <a:off x="5239004" y="3245498"/>
            <a:ext cx="2357616" cy="1609228"/>
          </a:xfrm>
          <a:prstGeom prst="ellipse">
            <a:avLst/>
          </a:prstGeom>
          <a:solidFill>
            <a:schemeClr val="bg1"/>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solidFill>
                  <a:schemeClr val="tx1"/>
                </a:solidFill>
              </a:rPr>
              <a:t>価格</a:t>
            </a:r>
            <a:endParaRPr lang="en-US" altLang="ja-JP" sz="3600" dirty="0">
              <a:solidFill>
                <a:schemeClr val="tx1"/>
              </a:solidFill>
            </a:endParaRPr>
          </a:p>
        </p:txBody>
      </p:sp>
      <p:sp>
        <p:nvSpPr>
          <p:cNvPr id="27" name="楕円 5">
            <a:extLst>
              <a:ext uri="{FF2B5EF4-FFF2-40B4-BE49-F238E27FC236}">
                <a16:creationId xmlns:a16="http://schemas.microsoft.com/office/drawing/2014/main" xmlns="" id="{62B64ABB-84DE-4E84-A7AD-91770157F0A9}"/>
              </a:ext>
            </a:extLst>
          </p:cNvPr>
          <p:cNvSpPr/>
          <p:nvPr/>
        </p:nvSpPr>
        <p:spPr>
          <a:xfrm>
            <a:off x="8485026" y="3252332"/>
            <a:ext cx="2357616" cy="1609228"/>
          </a:xfrm>
          <a:prstGeom prst="ellipse">
            <a:avLst/>
          </a:prstGeom>
          <a:solidFill>
            <a:schemeClr val="bg1"/>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rPr>
              <a:t>商品</a:t>
            </a:r>
            <a:endParaRPr lang="en-US" altLang="ja-JP" sz="3200" dirty="0">
              <a:solidFill>
                <a:schemeClr val="tx1"/>
              </a:solidFill>
            </a:endParaRPr>
          </a:p>
          <a:p>
            <a:pPr algn="ctr"/>
            <a:r>
              <a:rPr lang="ja-JP" altLang="en-US" sz="3200" dirty="0">
                <a:solidFill>
                  <a:schemeClr val="tx1"/>
                </a:solidFill>
              </a:rPr>
              <a:t>品質</a:t>
            </a:r>
            <a:endParaRPr kumimoji="1" lang="ja-JP" altLang="en-US" sz="3200" dirty="0">
              <a:solidFill>
                <a:schemeClr val="tx1"/>
              </a:solidFill>
            </a:endParaRPr>
          </a:p>
        </p:txBody>
      </p:sp>
      <p:sp>
        <p:nvSpPr>
          <p:cNvPr id="2" name="スライド番号プレースホルダー 1"/>
          <p:cNvSpPr>
            <a:spLocks noGrp="1"/>
          </p:cNvSpPr>
          <p:nvPr>
            <p:ph type="sldNum" sz="quarter" idx="12"/>
          </p:nvPr>
        </p:nvSpPr>
        <p:spPr/>
        <p:txBody>
          <a:bodyPr/>
          <a:lstStyle/>
          <a:p>
            <a:fld id="{D2D8002D-B5B0-4BAC-B1F6-782DDCCE6D9C}" type="slidenum">
              <a:rPr lang="ja-JP" altLang="en-US" smtClean="0">
                <a:uFillTx/>
              </a:rPr>
              <a:pPr/>
              <a:t>16</a:t>
            </a:fld>
            <a:endParaRPr lang="ja-JP" altLang="en-US">
              <a:uFillTx/>
            </a:endParaRPr>
          </a:p>
        </p:txBody>
      </p:sp>
      <p:sp>
        <p:nvSpPr>
          <p:cNvPr id="7" name="正方形/長方形 6">
            <a:extLst>
              <a:ext uri="{FF2B5EF4-FFF2-40B4-BE49-F238E27FC236}">
                <a16:creationId xmlns:a16="http://schemas.microsoft.com/office/drawing/2014/main" xmlns="" id="{CF8648C6-3419-47D5-B3A4-618572C9D39A}"/>
              </a:ext>
            </a:extLst>
          </p:cNvPr>
          <p:cNvSpPr/>
          <p:nvPr/>
        </p:nvSpPr>
        <p:spPr>
          <a:xfrm>
            <a:off x="1114425" y="1192629"/>
            <a:ext cx="9728217" cy="5137152"/>
          </a:xfrm>
          <a:prstGeom prst="rect">
            <a:avLst/>
          </a:prstGeom>
          <a:solidFill>
            <a:srgbClr val="FFFF00"/>
          </a:solidFill>
          <a:ln w="76200">
            <a:solidFill>
              <a:srgbClr val="FFC000"/>
            </a:solidFill>
          </a:ln>
          <a:scene3d>
            <a:camera prst="orthographicFront"/>
            <a:lightRig rig="chilly" dir="t"/>
          </a:scene3d>
          <a:sp3d extrusionH="762000" contourW="38100">
            <a:bevelT/>
            <a:bevelB/>
          </a:sp3d>
        </p:spPr>
        <p:style>
          <a:lnRef idx="1">
            <a:schemeClr val="accent1"/>
          </a:lnRef>
          <a:fillRef idx="1">
            <a:schemeClr val="accent1"/>
          </a:fillRef>
          <a:effectRef idx="1">
            <a:schemeClr val="accent1"/>
          </a:effectRef>
          <a:fontRef idx="minor">
            <a:schemeClr val="lt1"/>
          </a:fontRef>
        </p:style>
        <p:txBody>
          <a:bodyPr rtlCol="0" anchor="ctr"/>
          <a:lstStyle/>
          <a:p>
            <a:r>
              <a:rPr lang="ja-JP" altLang="en-US" sz="6000" u="sng">
                <a:solidFill>
                  <a:schemeClr val="tx1"/>
                </a:solidFill>
              </a:rPr>
              <a:t>店舗を構成する要素の中でも</a:t>
            </a:r>
            <a:endParaRPr lang="en-US" altLang="ja-JP" sz="6000" u="sng">
              <a:solidFill>
                <a:schemeClr val="tx1"/>
              </a:solidFill>
            </a:endParaRPr>
          </a:p>
          <a:p>
            <a:r>
              <a:rPr lang="ja-JP" altLang="en-US" sz="6000" u="sng">
                <a:solidFill>
                  <a:schemeClr val="tx1"/>
                </a:solidFill>
              </a:rPr>
              <a:t>内装は店舗の様々な要素に</a:t>
            </a:r>
            <a:endParaRPr lang="en-US" altLang="ja-JP" sz="6000" u="sng">
              <a:solidFill>
                <a:schemeClr val="tx1"/>
              </a:solidFill>
            </a:endParaRPr>
          </a:p>
          <a:p>
            <a:r>
              <a:rPr lang="ja-JP" altLang="en-US" sz="6000" u="sng">
                <a:solidFill>
                  <a:schemeClr val="tx1"/>
                </a:solidFill>
              </a:rPr>
              <a:t>強い影響がある。</a:t>
            </a:r>
            <a:endParaRPr lang="en-US" altLang="ja-JP" sz="6000" u="sng" dirty="0">
              <a:solidFill>
                <a:schemeClr val="tx1"/>
              </a:solidFill>
            </a:endParaRPr>
          </a:p>
        </p:txBody>
      </p:sp>
    </p:spTree>
    <p:extLst>
      <p:ext uri="{BB962C8B-B14F-4D97-AF65-F5344CB8AC3E}">
        <p14:creationId xmlns:p14="http://schemas.microsoft.com/office/powerpoint/2010/main" val="1540560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barn(inVertical)">
                                      <p:cBhvr>
                                        <p:cTn id="10" dur="500"/>
                                        <p:tgtEl>
                                          <p:spTgt spid="17"/>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barn(inVertical)">
                                      <p:cBhvr>
                                        <p:cTn id="13" dur="500"/>
                                        <p:tgtEl>
                                          <p:spTgt spid="2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1500" fill="hold"/>
                                        <p:tgtEl>
                                          <p:spTgt spid="22"/>
                                        </p:tgtEl>
                                        <p:attrNameLst>
                                          <p:attrName>ppt_w</p:attrName>
                                        </p:attrNameLst>
                                      </p:cBhvr>
                                      <p:tavLst>
                                        <p:tav tm="0">
                                          <p:val>
                                            <p:fltVal val="0"/>
                                          </p:val>
                                        </p:tav>
                                        <p:tav tm="100000">
                                          <p:val>
                                            <p:strVal val="#ppt_w"/>
                                          </p:val>
                                        </p:tav>
                                      </p:tavLst>
                                    </p:anim>
                                    <p:anim calcmode="lin" valueType="num">
                                      <p:cBhvr>
                                        <p:cTn id="30" dur="1500" fill="hold"/>
                                        <p:tgtEl>
                                          <p:spTgt spid="22"/>
                                        </p:tgtEl>
                                        <p:attrNameLst>
                                          <p:attrName>ppt_h</p:attrName>
                                        </p:attrNameLst>
                                      </p:cBhvr>
                                      <p:tavLst>
                                        <p:tav tm="0">
                                          <p:val>
                                            <p:fltVal val="0"/>
                                          </p:val>
                                        </p:tav>
                                        <p:tav tm="100000">
                                          <p:val>
                                            <p:strVal val="#ppt_h"/>
                                          </p:val>
                                        </p:tav>
                                      </p:tavLst>
                                    </p:anim>
                                    <p:animEffect transition="in" filter="fade">
                                      <p:cBhvr>
                                        <p:cTn id="31" dur="150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45" presetClass="entr" presetSubtype="0" fill="hold" grpId="0" nodeType="click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2000"/>
                                        <p:tgtEl>
                                          <p:spTgt spid="25"/>
                                        </p:tgtEl>
                                      </p:cBhvr>
                                    </p:animEffect>
                                    <p:anim calcmode="lin" valueType="num">
                                      <p:cBhvr>
                                        <p:cTn id="37" dur="2000" fill="hold"/>
                                        <p:tgtEl>
                                          <p:spTgt spid="25"/>
                                        </p:tgtEl>
                                        <p:attrNameLst>
                                          <p:attrName>ppt_w</p:attrName>
                                        </p:attrNameLst>
                                      </p:cBhvr>
                                      <p:tavLst>
                                        <p:tav tm="0" fmla="#ppt_w*sin(2.5*pi*$)">
                                          <p:val>
                                            <p:fltVal val="0"/>
                                          </p:val>
                                        </p:tav>
                                        <p:tav tm="100000">
                                          <p:val>
                                            <p:fltVal val="1"/>
                                          </p:val>
                                        </p:tav>
                                      </p:tavLst>
                                    </p:anim>
                                    <p:anim calcmode="lin" valueType="num">
                                      <p:cBhvr>
                                        <p:cTn id="38" dur="2000" fill="hold"/>
                                        <p:tgtEl>
                                          <p:spTgt spid="25"/>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1500" fill="hold"/>
                                        <p:tgtEl>
                                          <p:spTgt spid="18"/>
                                        </p:tgtEl>
                                        <p:attrNameLst>
                                          <p:attrName>ppt_w</p:attrName>
                                        </p:attrNameLst>
                                      </p:cBhvr>
                                      <p:tavLst>
                                        <p:tav tm="0">
                                          <p:val>
                                            <p:fltVal val="0"/>
                                          </p:val>
                                        </p:tav>
                                        <p:tav tm="100000">
                                          <p:val>
                                            <p:strVal val="#ppt_w"/>
                                          </p:val>
                                        </p:tav>
                                      </p:tavLst>
                                    </p:anim>
                                    <p:anim calcmode="lin" valueType="num">
                                      <p:cBhvr>
                                        <p:cTn id="44" dur="1500" fill="hold"/>
                                        <p:tgtEl>
                                          <p:spTgt spid="18"/>
                                        </p:tgtEl>
                                        <p:attrNameLst>
                                          <p:attrName>ppt_h</p:attrName>
                                        </p:attrNameLst>
                                      </p:cBhvr>
                                      <p:tavLst>
                                        <p:tav tm="0">
                                          <p:val>
                                            <p:fltVal val="0"/>
                                          </p:val>
                                        </p:tav>
                                        <p:tav tm="100000">
                                          <p:val>
                                            <p:strVal val="#ppt_h"/>
                                          </p:val>
                                        </p:tav>
                                      </p:tavLst>
                                    </p:anim>
                                    <p:animEffect transition="in" filter="fade">
                                      <p:cBhvr>
                                        <p:cTn id="45" dur="1500"/>
                                        <p:tgtEl>
                                          <p:spTgt spid="18"/>
                                        </p:tgtEl>
                                      </p:cBhvr>
                                    </p:animEffect>
                                  </p:childTnLst>
                                </p:cTn>
                              </p:par>
                            </p:childTnLst>
                          </p:cTn>
                        </p:par>
                      </p:childTnLst>
                    </p:cTn>
                  </p:par>
                  <p:par>
                    <p:cTn id="46" fill="hold">
                      <p:stCondLst>
                        <p:cond delay="indefinite"/>
                      </p:stCondLst>
                      <p:childTnLst>
                        <p:par>
                          <p:cTn id="47" fill="hold">
                            <p:stCondLst>
                              <p:cond delay="0"/>
                            </p:stCondLst>
                            <p:childTnLst>
                              <p:par>
                                <p:cTn id="48" presetID="45" presetClass="entr" presetSubtype="0" fill="hold" grpId="0" nodeType="click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2000"/>
                                        <p:tgtEl>
                                          <p:spTgt spid="20"/>
                                        </p:tgtEl>
                                      </p:cBhvr>
                                    </p:animEffect>
                                    <p:anim calcmode="lin" valueType="num">
                                      <p:cBhvr>
                                        <p:cTn id="51" dur="2000" fill="hold"/>
                                        <p:tgtEl>
                                          <p:spTgt spid="20"/>
                                        </p:tgtEl>
                                        <p:attrNameLst>
                                          <p:attrName>ppt_w</p:attrName>
                                        </p:attrNameLst>
                                      </p:cBhvr>
                                      <p:tavLst>
                                        <p:tav tm="0" fmla="#ppt_w*sin(2.5*pi*$)">
                                          <p:val>
                                            <p:fltVal val="0"/>
                                          </p:val>
                                        </p:tav>
                                        <p:tav tm="100000">
                                          <p:val>
                                            <p:fltVal val="1"/>
                                          </p:val>
                                        </p:tav>
                                      </p:tavLst>
                                    </p:anim>
                                    <p:anim calcmode="lin" valueType="num">
                                      <p:cBhvr>
                                        <p:cTn id="52" dur="2000" fill="hold"/>
                                        <p:tgtEl>
                                          <p:spTgt spid="20"/>
                                        </p:tgtEl>
                                        <p:attrNameLst>
                                          <p:attrName>ppt_h</p:attrName>
                                        </p:attrNameLst>
                                      </p:cBhvr>
                                      <p:tavLst>
                                        <p:tav tm="0">
                                          <p:val>
                                            <p:strVal val="#ppt_h"/>
                                          </p:val>
                                        </p:tav>
                                        <p:tav tm="100000">
                                          <p:val>
                                            <p:strVal val="#ppt_h"/>
                                          </p:val>
                                        </p:tav>
                                      </p:tavLst>
                                    </p:anim>
                                  </p:childTnLst>
                                </p:cTn>
                              </p:par>
                            </p:childTnLst>
                          </p:cTn>
                        </p:par>
                      </p:childTnLst>
                    </p:cTn>
                  </p:par>
                  <p:par>
                    <p:cTn id="53" fill="hold">
                      <p:stCondLst>
                        <p:cond delay="indefinite"/>
                      </p:stCondLst>
                      <p:childTnLst>
                        <p:par>
                          <p:cTn id="54" fill="hold">
                            <p:stCondLst>
                              <p:cond delay="0"/>
                            </p:stCondLst>
                            <p:childTnLst>
                              <p:par>
                                <p:cTn id="55" presetID="55" presetClass="entr" presetSubtype="0" fill="hold" grpId="0" nodeType="click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p:cTn id="57" dur="2000" fill="hold"/>
                                        <p:tgtEl>
                                          <p:spTgt spid="24"/>
                                        </p:tgtEl>
                                        <p:attrNameLst>
                                          <p:attrName>ppt_w</p:attrName>
                                        </p:attrNameLst>
                                      </p:cBhvr>
                                      <p:tavLst>
                                        <p:tav tm="0">
                                          <p:val>
                                            <p:strVal val="#ppt_w*0.70"/>
                                          </p:val>
                                        </p:tav>
                                        <p:tav tm="100000">
                                          <p:val>
                                            <p:strVal val="#ppt_w"/>
                                          </p:val>
                                        </p:tav>
                                      </p:tavLst>
                                    </p:anim>
                                    <p:anim calcmode="lin" valueType="num">
                                      <p:cBhvr>
                                        <p:cTn id="58" dur="2000" fill="hold"/>
                                        <p:tgtEl>
                                          <p:spTgt spid="24"/>
                                        </p:tgtEl>
                                        <p:attrNameLst>
                                          <p:attrName>ppt_h</p:attrName>
                                        </p:attrNameLst>
                                      </p:cBhvr>
                                      <p:tavLst>
                                        <p:tav tm="0">
                                          <p:val>
                                            <p:strVal val="#ppt_h"/>
                                          </p:val>
                                        </p:tav>
                                        <p:tav tm="100000">
                                          <p:val>
                                            <p:strVal val="#ppt_h"/>
                                          </p:val>
                                        </p:tav>
                                      </p:tavLst>
                                    </p:anim>
                                    <p:animEffect transition="in" filter="fade">
                                      <p:cBhvr>
                                        <p:cTn id="59" dur="2000"/>
                                        <p:tgtEl>
                                          <p:spTgt spid="24"/>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500"/>
                                        <p:tgtEl>
                                          <p:spTgt spid="1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500"/>
                                        <p:tgtEl>
                                          <p:spTgt spid="2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fade">
                                      <p:cBhvr>
                                        <p:cTn id="70" dur="500"/>
                                        <p:tgtEl>
                                          <p:spTgt spid="27"/>
                                        </p:tgtEl>
                                      </p:cBhvr>
                                    </p:animEffect>
                                  </p:childTnLst>
                                </p:cTn>
                              </p:par>
                              <p:par>
                                <p:cTn id="71" presetID="7" presetClass="emph" presetSubtype="2" fill="hold" nodeType="withEffect">
                                  <p:stCondLst>
                                    <p:cond delay="0"/>
                                  </p:stCondLst>
                                  <p:childTnLst>
                                    <p:animClr clrSpc="rgb" dir="cw">
                                      <p:cBhvr>
                                        <p:cTn id="72" dur="2000" fill="hold"/>
                                        <p:tgtEl>
                                          <p:spTgt spid="5"/>
                                        </p:tgtEl>
                                        <p:attrNameLst>
                                          <p:attrName>stroke.color</p:attrName>
                                        </p:attrNameLst>
                                      </p:cBhvr>
                                      <p:to>
                                        <a:schemeClr val="accent2"/>
                                      </p:to>
                                    </p:animClr>
                                    <p:set>
                                      <p:cBhvr>
                                        <p:cTn id="73" dur="2000" fill="hold"/>
                                        <p:tgtEl>
                                          <p:spTgt spid="5"/>
                                        </p:tgtEl>
                                        <p:attrNameLst>
                                          <p:attrName>stroke.on</p:attrName>
                                        </p:attrNameLst>
                                      </p:cBhvr>
                                      <p:to>
                                        <p:strVal val="true"/>
                                      </p:to>
                                    </p:set>
                                  </p:childTnLst>
                                </p:cTn>
                              </p:par>
                            </p:childTnLst>
                          </p:cTn>
                        </p:par>
                      </p:childTnLst>
                    </p:cTn>
                  </p:par>
                  <p:par>
                    <p:cTn id="74" fill="hold">
                      <p:stCondLst>
                        <p:cond delay="indefinite"/>
                      </p:stCondLst>
                      <p:childTnLst>
                        <p:par>
                          <p:cTn id="75" fill="hold">
                            <p:stCondLst>
                              <p:cond delay="0"/>
                            </p:stCondLst>
                            <p:childTnLst>
                              <p:par>
                                <p:cTn id="76" presetID="31" presetClass="entr" presetSubtype="0" fill="hold" grpId="0" nodeType="clickEffect">
                                  <p:stCondLst>
                                    <p:cond delay="0"/>
                                  </p:stCondLst>
                                  <p:childTnLst>
                                    <p:set>
                                      <p:cBhvr>
                                        <p:cTn id="77" dur="1" fill="hold">
                                          <p:stCondLst>
                                            <p:cond delay="0"/>
                                          </p:stCondLst>
                                        </p:cTn>
                                        <p:tgtEl>
                                          <p:spTgt spid="7"/>
                                        </p:tgtEl>
                                        <p:attrNameLst>
                                          <p:attrName>style.visibility</p:attrName>
                                        </p:attrNameLst>
                                      </p:cBhvr>
                                      <p:to>
                                        <p:strVal val="visible"/>
                                      </p:to>
                                    </p:set>
                                    <p:anim calcmode="lin" valueType="num">
                                      <p:cBhvr>
                                        <p:cTn id="78" dur="1000" fill="hold"/>
                                        <p:tgtEl>
                                          <p:spTgt spid="7"/>
                                        </p:tgtEl>
                                        <p:attrNameLst>
                                          <p:attrName>ppt_w</p:attrName>
                                        </p:attrNameLst>
                                      </p:cBhvr>
                                      <p:tavLst>
                                        <p:tav tm="0">
                                          <p:val>
                                            <p:fltVal val="0"/>
                                          </p:val>
                                        </p:tav>
                                        <p:tav tm="100000">
                                          <p:val>
                                            <p:strVal val="#ppt_w"/>
                                          </p:val>
                                        </p:tav>
                                      </p:tavLst>
                                    </p:anim>
                                    <p:anim calcmode="lin" valueType="num">
                                      <p:cBhvr>
                                        <p:cTn id="79" dur="1000" fill="hold"/>
                                        <p:tgtEl>
                                          <p:spTgt spid="7"/>
                                        </p:tgtEl>
                                        <p:attrNameLst>
                                          <p:attrName>ppt_h</p:attrName>
                                        </p:attrNameLst>
                                      </p:cBhvr>
                                      <p:tavLst>
                                        <p:tav tm="0">
                                          <p:val>
                                            <p:fltVal val="0"/>
                                          </p:val>
                                        </p:tav>
                                        <p:tav tm="100000">
                                          <p:val>
                                            <p:strVal val="#ppt_h"/>
                                          </p:val>
                                        </p:tav>
                                      </p:tavLst>
                                    </p:anim>
                                    <p:anim calcmode="lin" valueType="num">
                                      <p:cBhvr>
                                        <p:cTn id="80" dur="1000" fill="hold"/>
                                        <p:tgtEl>
                                          <p:spTgt spid="7"/>
                                        </p:tgtEl>
                                        <p:attrNameLst>
                                          <p:attrName>style.rotation</p:attrName>
                                        </p:attrNameLst>
                                      </p:cBhvr>
                                      <p:tavLst>
                                        <p:tav tm="0">
                                          <p:val>
                                            <p:fltVal val="90"/>
                                          </p:val>
                                        </p:tav>
                                        <p:tav tm="100000">
                                          <p:val>
                                            <p:fltVal val="0"/>
                                          </p:val>
                                        </p:tav>
                                      </p:tavLst>
                                    </p:anim>
                                    <p:animEffect transition="in" filter="fade">
                                      <p:cBhvr>
                                        <p:cTn id="8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6" grpId="0" animBg="1"/>
      <p:bldP spid="17" grpId="0" animBg="1"/>
      <p:bldP spid="18" grpId="0" animBg="1"/>
      <p:bldP spid="22" grpId="0" animBg="1"/>
      <p:bldP spid="23" grpId="0" animBg="1"/>
      <p:bldP spid="24" grpId="0" animBg="1"/>
      <p:bldP spid="25" grpId="0" animBg="1"/>
      <p:bldP spid="20" grpId="0" animBg="1"/>
      <p:bldP spid="19" grpId="0" animBg="1"/>
      <p:bldP spid="26" grpId="0" animBg="1"/>
      <p:bldP spid="27"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a:extLst>
              <a:ext uri="{FF2B5EF4-FFF2-40B4-BE49-F238E27FC236}">
                <a16:creationId xmlns:a16="http://schemas.microsoft.com/office/drawing/2014/main" xmlns="" id="{61CDE936-8D13-4EE5-A5AD-CA090790A968}"/>
              </a:ext>
            </a:extLst>
          </p:cNvPr>
          <p:cNvGraphicFramePr>
            <a:graphicFrameLocks noGrp="1"/>
          </p:cNvGraphicFramePr>
          <p:nvPr>
            <p:extLst/>
          </p:nvPr>
        </p:nvGraphicFramePr>
        <p:xfrm>
          <a:off x="1787670" y="1271680"/>
          <a:ext cx="8129672" cy="2737916"/>
        </p:xfrm>
        <a:graphic>
          <a:graphicData uri="http://schemas.openxmlformats.org/drawingml/2006/table">
            <a:tbl>
              <a:tblPr firstRow="1" bandRow="1">
                <a:tableStyleId>{5940675A-B579-460E-94D1-54222C63F5DA}</a:tableStyleId>
              </a:tblPr>
              <a:tblGrid>
                <a:gridCol w="2710262">
                  <a:extLst>
                    <a:ext uri="{9D8B030D-6E8A-4147-A177-3AD203B41FA5}">
                      <a16:colId xmlns:a16="http://schemas.microsoft.com/office/drawing/2014/main" xmlns="" val="1562405703"/>
                    </a:ext>
                  </a:extLst>
                </a:gridCol>
                <a:gridCol w="2709705">
                  <a:extLst>
                    <a:ext uri="{9D8B030D-6E8A-4147-A177-3AD203B41FA5}">
                      <a16:colId xmlns:a16="http://schemas.microsoft.com/office/drawing/2014/main" xmlns="" val="2108045620"/>
                    </a:ext>
                  </a:extLst>
                </a:gridCol>
                <a:gridCol w="2709705">
                  <a:extLst>
                    <a:ext uri="{9D8B030D-6E8A-4147-A177-3AD203B41FA5}">
                      <a16:colId xmlns:a16="http://schemas.microsoft.com/office/drawing/2014/main" xmlns="" val="2622596420"/>
                    </a:ext>
                  </a:extLst>
                </a:gridCol>
              </a:tblGrid>
              <a:tr h="525467">
                <a:tc>
                  <a:txBody>
                    <a:bodyPr/>
                    <a:lstStyle/>
                    <a:p>
                      <a:endParaRPr kumimoji="1" lang="en-US" altLang="ja-JP" dirty="0"/>
                    </a:p>
                    <a:p>
                      <a:r>
                        <a:rPr kumimoji="1" lang="ja-JP" altLang="en-US" dirty="0"/>
                        <a:t>　　　  </a:t>
                      </a:r>
                      <a:r>
                        <a:rPr kumimoji="1" lang="ja-JP" altLang="en-US" sz="2000" dirty="0"/>
                        <a:t>雰囲気要因</a:t>
                      </a:r>
                      <a:endParaRPr kumimoji="1" lang="ja-JP" altLang="en-US" dirty="0"/>
                    </a:p>
                  </a:txBody>
                  <a:tcPr>
                    <a:noFill/>
                  </a:tcPr>
                </a:tc>
                <a:tc>
                  <a:txBody>
                    <a:bodyPr/>
                    <a:lstStyle/>
                    <a:p>
                      <a:endParaRPr kumimoji="1" lang="en-US" altLang="ja-JP" dirty="0"/>
                    </a:p>
                    <a:p>
                      <a:r>
                        <a:rPr kumimoji="1" lang="en-US" altLang="ja-JP" dirty="0"/>
                        <a:t>    </a:t>
                      </a:r>
                      <a:r>
                        <a:rPr kumimoji="1" lang="ja-JP" altLang="en-US" sz="2800" b="1" u="sng" dirty="0"/>
                        <a:t>デザイン要因</a:t>
                      </a:r>
                      <a:endParaRPr kumimoji="1" lang="ja-JP" altLang="en-US" b="1" u="sng" dirty="0"/>
                    </a:p>
                  </a:txBody>
                  <a:tcPr>
                    <a:noFill/>
                  </a:tcPr>
                </a:tc>
                <a:tc>
                  <a:txBody>
                    <a:bodyPr/>
                    <a:lstStyle/>
                    <a:p>
                      <a:endParaRPr kumimoji="1" lang="en-US" altLang="ja-JP" dirty="0"/>
                    </a:p>
                    <a:p>
                      <a:r>
                        <a:rPr kumimoji="1" lang="ja-JP" altLang="en-US" dirty="0"/>
                        <a:t>　　　　社会的要因</a:t>
                      </a:r>
                    </a:p>
                  </a:txBody>
                  <a:tcPr>
                    <a:noFill/>
                  </a:tcPr>
                </a:tc>
                <a:extLst>
                  <a:ext uri="{0D108BD9-81ED-4DB2-BD59-A6C34878D82A}">
                    <a16:rowId xmlns:a16="http://schemas.microsoft.com/office/drawing/2014/main" xmlns="" val="3933576410"/>
                  </a:ext>
                </a:extLst>
              </a:tr>
              <a:tr h="1853996">
                <a:tc>
                  <a:txBody>
                    <a:bodyPr/>
                    <a:lstStyle/>
                    <a:p>
                      <a:r>
                        <a:rPr kumimoji="1" lang="ja-JP" altLang="en-US" dirty="0"/>
                        <a:t>　</a:t>
                      </a:r>
                      <a:endParaRPr kumimoji="1" lang="en-US" altLang="ja-JP" sz="1800" dirty="0"/>
                    </a:p>
                    <a:p>
                      <a:r>
                        <a:rPr kumimoji="1" lang="en-US" altLang="ja-JP" sz="1800" dirty="0"/>
                        <a:t>    </a:t>
                      </a:r>
                      <a:r>
                        <a:rPr kumimoji="1" lang="ja-JP" altLang="en-US" sz="2000" dirty="0"/>
                        <a:t>・音楽</a:t>
                      </a:r>
                      <a:endParaRPr kumimoji="1" lang="en-US" altLang="ja-JP" sz="2000" dirty="0"/>
                    </a:p>
                    <a:p>
                      <a:r>
                        <a:rPr kumimoji="1" lang="ja-JP" altLang="en-US" sz="2000" dirty="0"/>
                        <a:t>　 ・照明</a:t>
                      </a:r>
                      <a:endParaRPr kumimoji="1" lang="en-US" altLang="ja-JP" sz="2000" dirty="0"/>
                    </a:p>
                    <a:p>
                      <a:r>
                        <a:rPr kumimoji="1" lang="ja-JP" altLang="en-US" sz="2000" dirty="0"/>
                        <a:t>　 ・香り</a:t>
                      </a:r>
                      <a:endParaRPr kumimoji="1" lang="ja-JP" altLang="en-US" dirty="0"/>
                    </a:p>
                  </a:txBody>
                  <a:tcPr>
                    <a:noFill/>
                  </a:tcPr>
                </a:tc>
                <a:tc>
                  <a:txBody>
                    <a:bodyPr/>
                    <a:lstStyle/>
                    <a:p>
                      <a:r>
                        <a:rPr kumimoji="1" lang="ja-JP" altLang="en-US" sz="1800" dirty="0"/>
                        <a:t>　・フロア</a:t>
                      </a:r>
                      <a:endParaRPr kumimoji="1" lang="en-US" altLang="ja-JP" sz="1800" dirty="0"/>
                    </a:p>
                    <a:p>
                      <a:r>
                        <a:rPr kumimoji="1" lang="ja-JP" altLang="en-US" sz="1800" dirty="0"/>
                        <a:t>　・壁</a:t>
                      </a:r>
                      <a:endParaRPr kumimoji="1" lang="en-US" altLang="ja-JP" sz="1800" dirty="0"/>
                    </a:p>
                    <a:p>
                      <a:r>
                        <a:rPr kumimoji="1" lang="ja-JP" altLang="en-US" sz="1800" dirty="0"/>
                        <a:t>　・ディスプレイ</a:t>
                      </a:r>
                      <a:endParaRPr kumimoji="1" lang="en-US" altLang="ja-JP" sz="1800" dirty="0"/>
                    </a:p>
                    <a:p>
                      <a:r>
                        <a:rPr kumimoji="1" lang="ja-JP" altLang="en-US" sz="1800" dirty="0"/>
                        <a:t>　・色</a:t>
                      </a:r>
                      <a:endParaRPr kumimoji="1" lang="en-US" altLang="ja-JP" sz="1800" dirty="0"/>
                    </a:p>
                    <a:p>
                      <a:r>
                        <a:rPr kumimoji="1" lang="ja-JP" altLang="en-US" sz="1800" dirty="0"/>
                        <a:t>　・清潔さ</a:t>
                      </a:r>
                      <a:endParaRPr kumimoji="1" lang="en-US" altLang="ja-JP" sz="1800" dirty="0"/>
                    </a:p>
                    <a:p>
                      <a:r>
                        <a:rPr kumimoji="1" lang="ja-JP" altLang="en-US" sz="1800" dirty="0"/>
                        <a:t>　・通路</a:t>
                      </a:r>
                      <a:endParaRPr kumimoji="1" lang="ja-JP" altLang="en-US" dirty="0"/>
                    </a:p>
                  </a:txBody>
                  <a:tcPr>
                    <a:noFill/>
                  </a:tcPr>
                </a:tc>
                <a:tc>
                  <a:txBody>
                    <a:bodyPr/>
                    <a:lstStyle/>
                    <a:p>
                      <a:endParaRPr kumimoji="1" lang="en-US" altLang="ja-JP" dirty="0"/>
                    </a:p>
                    <a:p>
                      <a:r>
                        <a:rPr kumimoji="1" lang="en-US" altLang="ja-JP" dirty="0"/>
                        <a:t>   </a:t>
                      </a:r>
                      <a:r>
                        <a:rPr kumimoji="1" lang="ja-JP" altLang="en-US" dirty="0"/>
                        <a:t>・販売員</a:t>
                      </a:r>
                      <a:endParaRPr kumimoji="1" lang="en-US" altLang="ja-JP" dirty="0"/>
                    </a:p>
                  </a:txBody>
                  <a:tcPr>
                    <a:noFill/>
                  </a:tcPr>
                </a:tc>
                <a:extLst>
                  <a:ext uri="{0D108BD9-81ED-4DB2-BD59-A6C34878D82A}">
                    <a16:rowId xmlns:a16="http://schemas.microsoft.com/office/drawing/2014/main" xmlns="" val="3439326595"/>
                  </a:ext>
                </a:extLst>
              </a:tr>
            </a:tbl>
          </a:graphicData>
        </a:graphic>
      </p:graphicFrame>
      <p:sp>
        <p:nvSpPr>
          <p:cNvPr id="5" name="角丸四角形 4"/>
          <p:cNvSpPr/>
          <p:nvPr/>
        </p:nvSpPr>
        <p:spPr>
          <a:xfrm>
            <a:off x="4637903" y="2177234"/>
            <a:ext cx="1458097" cy="1672281"/>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4525007" y="1271680"/>
            <a:ext cx="2751438" cy="2737916"/>
          </a:xfrm>
          <a:prstGeom prst="rect">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右矢印 5"/>
          <p:cNvSpPr/>
          <p:nvPr/>
        </p:nvSpPr>
        <p:spPr>
          <a:xfrm rot="5400000">
            <a:off x="5078625" y="3786760"/>
            <a:ext cx="576652" cy="756928"/>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930876" y="4489622"/>
            <a:ext cx="10198443" cy="1461939"/>
          </a:xfrm>
          <a:prstGeom prst="rect">
            <a:avLst/>
          </a:prstGeom>
          <a:noFill/>
        </p:spPr>
        <p:txBody>
          <a:bodyPr wrap="square" rtlCol="0">
            <a:spAutoFit/>
          </a:bodyPr>
          <a:lstStyle/>
          <a:p>
            <a:r>
              <a:rPr kumimoji="1" lang="ja-JP" altLang="en-US" dirty="0"/>
              <a:t>　　　　　　　店舗を構成する様々な要素の中でも、デザイン要因は様々な要素に影響がある。</a:t>
            </a:r>
            <a:endParaRPr kumimoji="1" lang="en-US" altLang="ja-JP" dirty="0"/>
          </a:p>
          <a:p>
            <a:r>
              <a:rPr lang="ja-JP" altLang="en-US" dirty="0"/>
              <a:t>　　　　　　　　    ここで言われているデザイン要因とは、店舗の内装であることが分かる。</a:t>
            </a:r>
            <a:endParaRPr lang="en-US" altLang="ja-JP" dirty="0"/>
          </a:p>
          <a:p>
            <a:endParaRPr kumimoji="1" lang="en-US" altLang="ja-JP" dirty="0"/>
          </a:p>
          <a:p>
            <a:r>
              <a:rPr lang="ja-JP" altLang="en-US" dirty="0"/>
              <a:t>　</a:t>
            </a:r>
            <a:r>
              <a:rPr kumimoji="1" lang="ja-JP" altLang="en-US" sz="3200" u="sng" dirty="0"/>
              <a:t>☆店舗の雰囲気を定義する基準として内装に着目する☆</a:t>
            </a:r>
            <a:endParaRPr kumimoji="1" lang="ja-JP" altLang="en-US" u="sng" dirty="0"/>
          </a:p>
        </p:txBody>
      </p:sp>
      <p:pic>
        <p:nvPicPr>
          <p:cNvPr id="9" name="Picture 2" descr="https://3.bp.blogspot.com/--rzFthy8sTQ/UZYlCgdz8hI/AAAAAAAATI8/7Y5tf91YLPM/s800/gassyou_onpu.png">
            <a:extLst>
              <a:ext uri="{FF2B5EF4-FFF2-40B4-BE49-F238E27FC236}">
                <a16:creationId xmlns:a16="http://schemas.microsoft.com/office/drawing/2014/main" xmlns="" id="{BD97CCCD-4AE0-4859-824A-7945F5CD49D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92167" y="2177234"/>
            <a:ext cx="1104062" cy="65246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å®¶é»éè²©åºã®åºåã®ã¤ã©ã¹ãï¼èæ¯ç´ æï¼">
            <a:extLst>
              <a:ext uri="{FF2B5EF4-FFF2-40B4-BE49-F238E27FC236}">
                <a16:creationId xmlns:a16="http://schemas.microsoft.com/office/drawing/2014/main" xmlns="" id="{CFE81DDD-51D6-4B63-82DD-A691D9479AD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57115" y="2921103"/>
            <a:ext cx="809694" cy="877063"/>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1" name="Picture 6" descr="ãè¾åãããåºå¡ããã®ã¤ã©ã¹ãï¼å¥³æ§ï¼">
            <a:extLst>
              <a:ext uri="{FF2B5EF4-FFF2-40B4-BE49-F238E27FC236}">
                <a16:creationId xmlns:a16="http://schemas.microsoft.com/office/drawing/2014/main" xmlns="" id="{EE381959-FBB7-42EA-8879-9803B7C188C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19401" y="2683238"/>
            <a:ext cx="797941" cy="1162050"/>
          </a:xfrm>
          <a:prstGeom prst="rect">
            <a:avLst/>
          </a:prstGeom>
          <a:noFill/>
          <a:extLst>
            <a:ext uri="{909E8E84-426E-40DD-AFC4-6F175D3DCCD1}">
              <a14:hiddenFill xmlns:a14="http://schemas.microsoft.com/office/drawing/2010/main">
                <a:solidFill>
                  <a:srgbClr val="FFFFFF"/>
                </a:solidFill>
              </a14:hiddenFill>
            </a:ext>
          </a:extLst>
        </p:spPr>
      </p:pic>
      <p:sp>
        <p:nvSpPr>
          <p:cNvPr id="12" name="タイトル 1"/>
          <p:cNvSpPr txBox="1">
            <a:spLocks/>
          </p:cNvSpPr>
          <p:nvPr/>
        </p:nvSpPr>
        <p:spPr>
          <a:xfrm>
            <a:off x="494249" y="-1329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a:t>先行研究</a:t>
            </a:r>
            <a:r>
              <a:rPr lang="en-US" altLang="ja-JP" dirty="0"/>
              <a:t>-</a:t>
            </a:r>
            <a:r>
              <a:rPr lang="ja-JP" altLang="en-US" dirty="0"/>
              <a:t>空間と雰囲気</a:t>
            </a:r>
            <a:r>
              <a:rPr lang="en-US" altLang="ja-JP" dirty="0"/>
              <a:t>-</a:t>
            </a:r>
            <a:endParaRPr lang="ja-JP" altLang="en-US" dirty="0"/>
          </a:p>
        </p:txBody>
      </p:sp>
      <p:sp>
        <p:nvSpPr>
          <p:cNvPr id="2" name="スライド番号プレースホルダー 1"/>
          <p:cNvSpPr>
            <a:spLocks noGrp="1"/>
          </p:cNvSpPr>
          <p:nvPr>
            <p:ph type="sldNum" sz="quarter" idx="12"/>
          </p:nvPr>
        </p:nvSpPr>
        <p:spPr/>
        <p:txBody>
          <a:bodyPr/>
          <a:lstStyle/>
          <a:p>
            <a:fld id="{D2D8002D-B5B0-4BAC-B1F6-782DDCCE6D9C}" type="slidenum">
              <a:rPr lang="ja-JP" altLang="en-US" smtClean="0">
                <a:uFillTx/>
              </a:rPr>
              <a:pPr/>
              <a:t>17</a:t>
            </a:fld>
            <a:endParaRPr lang="ja-JP" altLang="en-US" dirty="0">
              <a:uFillTx/>
            </a:endParaRPr>
          </a:p>
        </p:txBody>
      </p:sp>
    </p:spTree>
    <p:extLst>
      <p:ext uri="{BB962C8B-B14F-4D97-AF65-F5344CB8AC3E}">
        <p14:creationId xmlns:p14="http://schemas.microsoft.com/office/powerpoint/2010/main" val="1253437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anim calcmode="lin" valueType="num">
                                      <p:cBhvr additive="base">
                                        <p:cTn id="7"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p:cNvSpPr txBox="1">
            <a:spLocks/>
          </p:cNvSpPr>
          <p:nvPr/>
        </p:nvSpPr>
        <p:spPr>
          <a:xfrm>
            <a:off x="7283927" y="4512893"/>
            <a:ext cx="4300914" cy="830997"/>
          </a:xfrm>
          <a:prstGeom prst="rect">
            <a:avLst/>
          </a:prstGeom>
          <a:noFill/>
          <a:ln>
            <a:solidFill>
              <a:schemeClr val="tx1"/>
            </a:solidFill>
          </a:ln>
        </p:spPr>
        <p:txBody>
          <a:bodyPr wrap="square" rtlCol="0">
            <a:spAutoFit/>
          </a:bodyPr>
          <a:lstStyle/>
          <a:p>
            <a:r>
              <a:rPr kumimoji="1" lang="ja-JP" altLang="en-US" sz="1600" u="sng" dirty="0">
                <a:uFillTx/>
              </a:rPr>
              <a:t>長調は人に快・楽しさ</a:t>
            </a:r>
            <a:r>
              <a:rPr kumimoji="1" lang="ja-JP" altLang="en-US" sz="1600" dirty="0">
                <a:uFillTx/>
              </a:rPr>
              <a:t>、</a:t>
            </a:r>
            <a:endParaRPr kumimoji="1" lang="en-US" altLang="ja-JP" sz="1600" dirty="0">
              <a:uFillTx/>
            </a:endParaRPr>
          </a:p>
          <a:p>
            <a:r>
              <a:rPr kumimoji="1" lang="ja-JP" altLang="en-US" sz="1600" dirty="0">
                <a:uFillTx/>
              </a:rPr>
              <a:t>短調は嫌悪と怒りの感情を喚起することが</a:t>
            </a:r>
            <a:endParaRPr kumimoji="1" lang="en-US" altLang="ja-JP" sz="1600" dirty="0">
              <a:uFillTx/>
            </a:endParaRPr>
          </a:p>
          <a:p>
            <a:r>
              <a:rPr kumimoji="1" lang="ja-JP" altLang="en-US" sz="1600" dirty="0">
                <a:uFillTx/>
              </a:rPr>
              <a:t>明らかになった。    </a:t>
            </a:r>
            <a:endParaRPr kumimoji="1" lang="en-US" altLang="ja-JP" sz="1400" dirty="0">
              <a:uFillTx/>
            </a:endParaRPr>
          </a:p>
        </p:txBody>
      </p:sp>
      <p:sp>
        <p:nvSpPr>
          <p:cNvPr id="8" name="テキスト ボックス 7"/>
          <p:cNvSpPr txBox="1">
            <a:spLocks/>
          </p:cNvSpPr>
          <p:nvPr/>
        </p:nvSpPr>
        <p:spPr>
          <a:xfrm>
            <a:off x="7283927" y="2472086"/>
            <a:ext cx="4300914" cy="830997"/>
          </a:xfrm>
          <a:prstGeom prst="rect">
            <a:avLst/>
          </a:prstGeom>
          <a:noFill/>
          <a:ln>
            <a:solidFill>
              <a:schemeClr val="tx1"/>
            </a:solidFill>
          </a:ln>
        </p:spPr>
        <p:txBody>
          <a:bodyPr wrap="square" rtlCol="0">
            <a:spAutoFit/>
          </a:bodyPr>
          <a:lstStyle/>
          <a:p>
            <a:r>
              <a:rPr kumimoji="1" lang="ja-JP" altLang="en-US" sz="1600" dirty="0">
                <a:uFillTx/>
              </a:rPr>
              <a:t>小売店において、</a:t>
            </a:r>
            <a:endParaRPr kumimoji="1" lang="en-US" altLang="ja-JP" sz="1600" dirty="0">
              <a:uFillTx/>
            </a:endParaRPr>
          </a:p>
          <a:p>
            <a:r>
              <a:rPr kumimoji="1" lang="ja-JP" altLang="en-US" sz="1600" dirty="0">
                <a:uFillTx/>
              </a:rPr>
              <a:t>速いテンポ・遅いテンポそれぞれの</a:t>
            </a:r>
            <a:r>
              <a:rPr kumimoji="1" lang="en-US" altLang="ja-JP" sz="1600" dirty="0">
                <a:uFillTx/>
              </a:rPr>
              <a:t>BGM</a:t>
            </a:r>
            <a:r>
              <a:rPr kumimoji="1" lang="ja-JP" altLang="en-US" sz="1600" dirty="0">
                <a:uFillTx/>
              </a:rPr>
              <a:t>場合、</a:t>
            </a:r>
            <a:endParaRPr kumimoji="1" lang="en-US" altLang="ja-JP" sz="1600" dirty="0">
              <a:uFillTx/>
            </a:endParaRPr>
          </a:p>
          <a:p>
            <a:r>
              <a:rPr kumimoji="1" lang="ja-JP" altLang="en-US" sz="1600" u="sng" dirty="0">
                <a:uFillTx/>
              </a:rPr>
              <a:t>遅いテンポ</a:t>
            </a:r>
            <a:r>
              <a:rPr kumimoji="1" lang="ja-JP" altLang="en-US" sz="1600" dirty="0">
                <a:uFillTx/>
              </a:rPr>
              <a:t>のほうが売上が増加した。</a:t>
            </a:r>
            <a:endParaRPr kumimoji="1" lang="en-US" altLang="ja-JP" sz="1600" dirty="0">
              <a:uFillTx/>
            </a:endParaRPr>
          </a:p>
        </p:txBody>
      </p:sp>
      <p:sp>
        <p:nvSpPr>
          <p:cNvPr id="4" name="Google Shape;227;p32"/>
          <p:cNvSpPr>
            <a:spLocks/>
          </p:cNvSpPr>
          <p:nvPr/>
        </p:nvSpPr>
        <p:spPr>
          <a:xfrm>
            <a:off x="6615783" y="1881437"/>
            <a:ext cx="1541105" cy="611893"/>
          </a:xfrm>
          <a:prstGeom prst="flowChartAlternateProcess">
            <a:avLst/>
          </a:prstGeom>
          <a:solidFill>
            <a:srgbClr val="FFCC99"/>
          </a:solidFill>
          <a:ln w="9525" cap="flat" cmpd="sng">
            <a:solidFill>
              <a:schemeClr val="lt2"/>
            </a:solidFill>
            <a:prstDash val="solid"/>
            <a:miter lim="800000"/>
            <a:headEnd type="none" w="sm" len="sm"/>
            <a:tailEnd type="none" w="sm" len="sm"/>
          </a:ln>
        </p:spPr>
        <p:txBody>
          <a:bodyPr spcFirstLastPara="1" wrap="square" lIns="91346" tIns="45698" rIns="91346" bIns="45698" anchor="ctr" anchorCtr="0">
            <a:noAutofit/>
          </a:bodyPr>
          <a:lstStyle/>
          <a:p>
            <a:pPr algn="ctr"/>
            <a:r>
              <a:rPr lang="ja-JP" altLang="en-US" sz="2000" dirty="0">
                <a:solidFill>
                  <a:srgbClr val="000000"/>
                </a:solidFill>
                <a:uFillTx/>
                <a:latin typeface="Arial"/>
                <a:ea typeface="Arial"/>
                <a:cs typeface="Arial"/>
                <a:sym typeface="Arial"/>
              </a:rPr>
              <a:t>テンポ</a:t>
            </a:r>
            <a:endParaRPr sz="2000" dirty="0">
              <a:solidFill>
                <a:srgbClr val="000000"/>
              </a:solidFill>
              <a:uFillTx/>
              <a:latin typeface="Arial"/>
              <a:ea typeface="Arial"/>
              <a:cs typeface="Arial"/>
              <a:sym typeface="Arial"/>
            </a:endParaRPr>
          </a:p>
        </p:txBody>
      </p:sp>
      <p:sp>
        <p:nvSpPr>
          <p:cNvPr id="5" name="Google Shape;229;p32"/>
          <p:cNvSpPr>
            <a:spLocks/>
          </p:cNvSpPr>
          <p:nvPr/>
        </p:nvSpPr>
        <p:spPr>
          <a:xfrm>
            <a:off x="6618487" y="3948420"/>
            <a:ext cx="1538401" cy="609099"/>
          </a:xfrm>
          <a:prstGeom prst="flowChartAlternateProcess">
            <a:avLst/>
          </a:prstGeom>
          <a:solidFill>
            <a:schemeClr val="accent6"/>
          </a:solidFill>
          <a:ln w="9525" cap="flat" cmpd="sng">
            <a:solidFill>
              <a:schemeClr val="lt2"/>
            </a:solidFill>
            <a:prstDash val="solid"/>
            <a:miter lim="800000"/>
            <a:headEnd type="none" w="sm" len="sm"/>
            <a:tailEnd type="none" w="sm" len="sm"/>
          </a:ln>
        </p:spPr>
        <p:txBody>
          <a:bodyPr spcFirstLastPara="1" wrap="square" lIns="91346" tIns="45698" rIns="91346" bIns="45698" anchor="ctr" anchorCtr="0">
            <a:noAutofit/>
          </a:bodyPr>
          <a:lstStyle/>
          <a:p>
            <a:pPr algn="ctr"/>
            <a:r>
              <a:rPr lang="ja-JP" altLang="en-US" sz="2000" dirty="0">
                <a:solidFill>
                  <a:srgbClr val="000000"/>
                </a:solidFill>
                <a:uFillTx/>
                <a:latin typeface="Arial"/>
                <a:ea typeface="Arial"/>
                <a:cs typeface="Arial"/>
                <a:sym typeface="Arial"/>
              </a:rPr>
              <a:t>ピッチ</a:t>
            </a:r>
            <a:endParaRPr sz="2000" dirty="0">
              <a:solidFill>
                <a:srgbClr val="000000"/>
              </a:solidFill>
              <a:uFillTx/>
              <a:latin typeface="Arial"/>
              <a:ea typeface="Arial"/>
              <a:cs typeface="Arial"/>
              <a:sym typeface="Arial"/>
            </a:endParaRPr>
          </a:p>
        </p:txBody>
      </p:sp>
      <p:sp>
        <p:nvSpPr>
          <p:cNvPr id="11" name="テキスト ボックス 10"/>
          <p:cNvSpPr txBox="1">
            <a:spLocks/>
          </p:cNvSpPr>
          <p:nvPr/>
        </p:nvSpPr>
        <p:spPr>
          <a:xfrm>
            <a:off x="10513365" y="5368851"/>
            <a:ext cx="1602528" cy="276999"/>
          </a:xfrm>
          <a:prstGeom prst="rect">
            <a:avLst/>
          </a:prstGeom>
          <a:noFill/>
        </p:spPr>
        <p:txBody>
          <a:bodyPr wrap="square" rtlCol="0">
            <a:spAutoFit/>
          </a:bodyPr>
          <a:lstStyle/>
          <a:p>
            <a:pPr marL="0" marR="0" lvl="0" indent="0" algn="l" defTabSz="913516" rtl="0" eaLnBrk="1" fontAlgn="auto" latinLnBrk="0" hangingPunct="1">
              <a:lnSpc>
                <a:spcPct val="100000"/>
              </a:lnSpc>
              <a:spcBef>
                <a:spcPts val="0"/>
              </a:spcBef>
              <a:spcAft>
                <a:spcPts val="0"/>
              </a:spcAft>
              <a:buFontTx/>
              <a:buNone/>
              <a:defRPr>
                <a:uFillTx/>
              </a:defRPr>
            </a:pPr>
            <a:r>
              <a:rPr kumimoji="1" lang="ja-JP" altLang="en-US" sz="1200" b="0" i="0" u="none" strike="noStrike" kern="1200" cap="none" spc="0" normalizeH="0" baseline="0" noProof="0" dirty="0">
                <a:ln>
                  <a:noFill/>
                </a:ln>
                <a:solidFill>
                  <a:srgbClr val="000000"/>
                </a:solidFill>
                <a:effectLst/>
                <a:uFillTx/>
                <a:latin typeface="Calibri" panose="020F0502020204030204"/>
                <a:ea typeface="ＭＳ Ｐゴシック" panose="020B0600070205080204" pitchFamily="50" charset="-128"/>
                <a:cs typeface="+mn-cs"/>
              </a:rPr>
              <a:t>山崎晃男</a:t>
            </a:r>
            <a:r>
              <a:rPr kumimoji="1" lang="en-US" altLang="ja-JP" sz="1200" b="0" i="0" u="none" strike="noStrike" kern="1200" cap="none" spc="0" normalizeH="0" baseline="0" noProof="0" dirty="0">
                <a:ln>
                  <a:noFill/>
                </a:ln>
                <a:solidFill>
                  <a:srgbClr val="000000"/>
                </a:solidFill>
                <a:effectLst/>
                <a:uFillTx/>
                <a:latin typeface="Calibri" panose="020F0502020204030204"/>
                <a:ea typeface="ＭＳ Ｐゴシック" panose="020B0600070205080204" pitchFamily="50" charset="-128"/>
                <a:cs typeface="+mn-cs"/>
              </a:rPr>
              <a:t>(2009)</a:t>
            </a:r>
            <a:endParaRPr kumimoji="1" lang="ja-JP" altLang="en-US" sz="1200" b="0" i="0" u="none" strike="noStrike" kern="1200" cap="none" spc="0" normalizeH="0" baseline="0" noProof="0" dirty="0">
              <a:ln>
                <a:noFill/>
              </a:ln>
              <a:solidFill>
                <a:srgbClr val="000000"/>
              </a:solidFill>
              <a:effectLst/>
              <a:uFillTx/>
              <a:latin typeface="Calibri" panose="020F0502020204030204"/>
              <a:ea typeface="ＭＳ Ｐゴシック" panose="020B0600070205080204" pitchFamily="50" charset="-128"/>
              <a:cs typeface="+mn-cs"/>
            </a:endParaRPr>
          </a:p>
        </p:txBody>
      </p:sp>
      <p:sp>
        <p:nvSpPr>
          <p:cNvPr id="12" name="正方形/長方形 11"/>
          <p:cNvSpPr>
            <a:spLocks/>
          </p:cNvSpPr>
          <p:nvPr/>
        </p:nvSpPr>
        <p:spPr>
          <a:xfrm>
            <a:off x="8355402" y="1852829"/>
            <a:ext cx="2157963" cy="584775"/>
          </a:xfrm>
          <a:prstGeom prst="rect">
            <a:avLst/>
          </a:prstGeom>
          <a:noFill/>
        </p:spPr>
        <p:txBody>
          <a:bodyPr wrap="none" lIns="91440" tIns="45720" rIns="91440" bIns="45720">
            <a:spAutoFit/>
          </a:bodyPr>
          <a:lstStyle/>
          <a:p>
            <a:pPr algn="ctr"/>
            <a:r>
              <a:rPr lang="ja-JP" altLang="en-US" sz="3200" u="sng" dirty="0">
                <a:ln w="0"/>
                <a:effectLst>
                  <a:outerShdw blurRad="38100" dist="19050" dir="2700000" algn="tl" rotWithShape="0">
                    <a:schemeClr val="dk1">
                      <a:alpha val="40000"/>
                    </a:schemeClr>
                  </a:outerShdw>
                </a:effectLst>
                <a:uFillTx/>
              </a:rPr>
              <a:t>遅いテンポ</a:t>
            </a:r>
            <a:endParaRPr lang="ja-JP" altLang="en-US" sz="3200" b="0" u="sng" cap="none" spc="0" dirty="0">
              <a:ln w="0"/>
              <a:solidFill>
                <a:schemeClr val="tx1"/>
              </a:solidFill>
              <a:effectLst>
                <a:outerShdw blurRad="38100" dist="19050" dir="2700000" algn="tl" rotWithShape="0">
                  <a:schemeClr val="dk1">
                    <a:alpha val="40000"/>
                  </a:schemeClr>
                </a:outerShdw>
              </a:effectLst>
              <a:uFillTx/>
            </a:endParaRPr>
          </a:p>
        </p:txBody>
      </p:sp>
      <p:sp>
        <p:nvSpPr>
          <p:cNvPr id="13" name="正方形/長方形 12"/>
          <p:cNvSpPr>
            <a:spLocks/>
          </p:cNvSpPr>
          <p:nvPr/>
        </p:nvSpPr>
        <p:spPr>
          <a:xfrm>
            <a:off x="8374418" y="3851588"/>
            <a:ext cx="1005403" cy="584775"/>
          </a:xfrm>
          <a:prstGeom prst="rect">
            <a:avLst/>
          </a:prstGeom>
          <a:noFill/>
        </p:spPr>
        <p:txBody>
          <a:bodyPr wrap="none" lIns="91440" tIns="45720" rIns="91440" bIns="45720">
            <a:spAutoFit/>
          </a:bodyPr>
          <a:lstStyle/>
          <a:p>
            <a:pPr algn="ctr"/>
            <a:r>
              <a:rPr lang="ja-JP" altLang="en-US" sz="3200" u="sng" dirty="0">
                <a:ln w="0"/>
                <a:effectLst>
                  <a:outerShdw blurRad="38100" dist="19050" dir="2700000" algn="tl" rotWithShape="0">
                    <a:schemeClr val="dk1">
                      <a:alpha val="40000"/>
                    </a:schemeClr>
                  </a:outerShdw>
                </a:effectLst>
                <a:uFillTx/>
              </a:rPr>
              <a:t>長調</a:t>
            </a:r>
            <a:endParaRPr lang="ja-JP" altLang="en-US" sz="3200" b="0" u="sng" cap="none" spc="0" dirty="0">
              <a:ln w="0"/>
              <a:solidFill>
                <a:schemeClr val="tx1"/>
              </a:solidFill>
              <a:effectLst>
                <a:outerShdw blurRad="38100" dist="19050" dir="2700000" algn="tl" rotWithShape="0">
                  <a:schemeClr val="dk1">
                    <a:alpha val="40000"/>
                  </a:schemeClr>
                </a:outerShdw>
              </a:effectLst>
              <a:uFillTx/>
            </a:endParaRPr>
          </a:p>
        </p:txBody>
      </p:sp>
      <p:sp>
        <p:nvSpPr>
          <p:cNvPr id="15" name="スライド番号プレースホルダー 14"/>
          <p:cNvSpPr>
            <a:spLocks noGrp="1"/>
          </p:cNvSpPr>
          <p:nvPr>
            <p:ph type="sldNum" idx="12"/>
          </p:nvPr>
        </p:nvSpPr>
        <p:spPr/>
        <p:txBody>
          <a:bodyPr/>
          <a:lstStyle/>
          <a:p>
            <a:fld id="{00000000-1234-1234-1234-123412341234}" type="slidenum">
              <a:rPr lang="en-US" altLang="ja-JP" smtClean="0">
                <a:uFillTx/>
              </a:rPr>
              <a:pPr/>
              <a:t>18</a:t>
            </a:fld>
            <a:endParaRPr lang="ja-JP" altLang="en-US" sz="3200">
              <a:uFillTx/>
              <a:latin typeface="Arial"/>
              <a:ea typeface="Arial"/>
              <a:cs typeface="Arial"/>
              <a:sym typeface="Arial"/>
            </a:endParaRPr>
          </a:p>
        </p:txBody>
      </p:sp>
      <p:sp>
        <p:nvSpPr>
          <p:cNvPr id="14" name="テキスト ボックス 13">
            <a:extLst>
              <a:ext uri="{FF2B5EF4-FFF2-40B4-BE49-F238E27FC236}">
                <a16:creationId xmlns:a16="http://schemas.microsoft.com/office/drawing/2014/main" xmlns="" id="{4D82AC19-A2CD-4D84-AD13-D1C6F333B85B}"/>
              </a:ext>
            </a:extLst>
          </p:cNvPr>
          <p:cNvSpPr txBox="1"/>
          <p:nvPr/>
        </p:nvSpPr>
        <p:spPr>
          <a:xfrm>
            <a:off x="744897" y="294320"/>
            <a:ext cx="7629522" cy="923330"/>
          </a:xfrm>
          <a:prstGeom prst="rect">
            <a:avLst/>
          </a:prstGeom>
        </p:spPr>
        <p:txBody>
          <a:bodyPr wrap="square" rtlCol="0">
            <a:spAutoFit/>
          </a:bodyPr>
          <a:lstStyle/>
          <a:p>
            <a:r>
              <a:rPr kumimoji="1" lang="ja-JP" altLang="en-US" sz="5400" dirty="0"/>
              <a:t>先行研究</a:t>
            </a:r>
            <a:r>
              <a:rPr kumimoji="1" lang="en-US" altLang="ja-JP" sz="4000" dirty="0"/>
              <a:t>-</a:t>
            </a:r>
            <a:r>
              <a:rPr kumimoji="1" lang="ja-JP" altLang="en-US" sz="3600" dirty="0"/>
              <a:t>音楽</a:t>
            </a:r>
            <a:r>
              <a:rPr kumimoji="1" lang="en-US" altLang="ja-JP" sz="4000" dirty="0"/>
              <a:t>-</a:t>
            </a:r>
            <a:endParaRPr kumimoji="1" lang="ja-JP" altLang="en-US" sz="5400" dirty="0"/>
          </a:p>
        </p:txBody>
      </p:sp>
      <p:sp>
        <p:nvSpPr>
          <p:cNvPr id="2" name="正方形/長方形 1"/>
          <p:cNvSpPr/>
          <p:nvPr/>
        </p:nvSpPr>
        <p:spPr>
          <a:xfrm>
            <a:off x="9826244" y="3339111"/>
            <a:ext cx="1834220" cy="276999"/>
          </a:xfrm>
          <a:prstGeom prst="rect">
            <a:avLst/>
          </a:prstGeom>
        </p:spPr>
        <p:txBody>
          <a:bodyPr wrap="none">
            <a:spAutoFit/>
          </a:bodyPr>
          <a:lstStyle/>
          <a:p>
            <a:r>
              <a:rPr lang="en-US" altLang="ja-JP" sz="1200" dirty="0"/>
              <a:t>Ronald, </a:t>
            </a:r>
            <a:r>
              <a:rPr lang="en-US" altLang="ja-JP" sz="1200" dirty="0" err="1"/>
              <a:t>E,Milliman</a:t>
            </a:r>
            <a:r>
              <a:rPr lang="en-US" altLang="ja-JP" sz="1200" dirty="0"/>
              <a:t>.(1982) </a:t>
            </a:r>
            <a:endParaRPr lang="ja-JP" altLang="en-US" sz="1200" dirty="0"/>
          </a:p>
        </p:txBody>
      </p:sp>
      <p:sp>
        <p:nvSpPr>
          <p:cNvPr id="17" name="Google Shape;226;p32"/>
          <p:cNvSpPr>
            <a:spLocks/>
          </p:cNvSpPr>
          <p:nvPr/>
        </p:nvSpPr>
        <p:spPr>
          <a:xfrm flipH="1">
            <a:off x="1794444" y="2902053"/>
            <a:ext cx="3168649" cy="2329617"/>
          </a:xfrm>
          <a:prstGeom prst="triangle">
            <a:avLst>
              <a:gd name="adj" fmla="val 50000"/>
            </a:avLst>
          </a:prstGeom>
          <a:noFill/>
          <a:ln w="28575" cap="flat" cmpd="sng">
            <a:solidFill>
              <a:schemeClr val="bg2">
                <a:lumMod val="50000"/>
              </a:schemeClr>
            </a:solidFill>
            <a:prstDash val="solid"/>
            <a:miter lim="800000"/>
            <a:headEnd type="none" w="sm" len="sm"/>
            <a:tailEnd type="none" w="sm" len="sm"/>
          </a:ln>
        </p:spPr>
        <p:txBody>
          <a:bodyPr spcFirstLastPara="1" wrap="square" lIns="91346" tIns="45698" rIns="91346" bIns="45698" anchor="ctr" anchorCtr="0">
            <a:noAutofit/>
          </a:bodyPr>
          <a:lstStyle/>
          <a:p>
            <a:endParaRPr sz="1500" dirty="0">
              <a:solidFill>
                <a:srgbClr val="000000"/>
              </a:solidFill>
              <a:uFillTx/>
              <a:latin typeface="Arial"/>
              <a:ea typeface="Arial"/>
              <a:cs typeface="Arial"/>
              <a:sym typeface="Arial"/>
            </a:endParaRPr>
          </a:p>
        </p:txBody>
      </p:sp>
      <p:sp>
        <p:nvSpPr>
          <p:cNvPr id="18" name="Google Shape;227;p32"/>
          <p:cNvSpPr>
            <a:spLocks/>
          </p:cNvSpPr>
          <p:nvPr/>
        </p:nvSpPr>
        <p:spPr>
          <a:xfrm>
            <a:off x="2592598" y="2332385"/>
            <a:ext cx="1572340" cy="674239"/>
          </a:xfrm>
          <a:prstGeom prst="flowChartAlternateProcess">
            <a:avLst/>
          </a:prstGeom>
          <a:solidFill>
            <a:srgbClr val="FFCC99"/>
          </a:solidFill>
          <a:ln w="9525" cap="flat" cmpd="sng">
            <a:solidFill>
              <a:schemeClr val="lt2"/>
            </a:solidFill>
            <a:prstDash val="solid"/>
            <a:miter lim="800000"/>
            <a:headEnd type="none" w="sm" len="sm"/>
            <a:tailEnd type="none" w="sm" len="sm"/>
          </a:ln>
        </p:spPr>
        <p:txBody>
          <a:bodyPr spcFirstLastPara="1" wrap="square" lIns="91346" tIns="45698" rIns="91346" bIns="45698" anchor="ctr" anchorCtr="0">
            <a:noAutofit/>
          </a:bodyPr>
          <a:lstStyle/>
          <a:p>
            <a:pPr algn="ctr"/>
            <a:r>
              <a:rPr lang="ja-JP" altLang="en-US" sz="1600" b="1" dirty="0">
                <a:solidFill>
                  <a:srgbClr val="000000"/>
                </a:solidFill>
                <a:latin typeface="Arial"/>
                <a:ea typeface="Arial"/>
                <a:cs typeface="Arial"/>
                <a:sym typeface="Arial"/>
              </a:rPr>
              <a:t>テンポ</a:t>
            </a:r>
            <a:endParaRPr sz="1600" b="1" dirty="0">
              <a:solidFill>
                <a:srgbClr val="000000"/>
              </a:solidFill>
              <a:uFillTx/>
              <a:latin typeface="Arial"/>
              <a:ea typeface="Arial"/>
              <a:cs typeface="Arial"/>
              <a:sym typeface="Arial"/>
            </a:endParaRPr>
          </a:p>
        </p:txBody>
      </p:sp>
      <p:sp>
        <p:nvSpPr>
          <p:cNvPr id="19" name="Google Shape;228;p32"/>
          <p:cNvSpPr>
            <a:spLocks/>
          </p:cNvSpPr>
          <p:nvPr/>
        </p:nvSpPr>
        <p:spPr>
          <a:xfrm>
            <a:off x="4843784" y="4785498"/>
            <a:ext cx="1572340" cy="678720"/>
          </a:xfrm>
          <a:prstGeom prst="flowChartAlternateProcess">
            <a:avLst/>
          </a:prstGeom>
          <a:solidFill>
            <a:srgbClr val="FFFF99"/>
          </a:solidFill>
          <a:ln w="9525" cap="flat" cmpd="sng">
            <a:solidFill>
              <a:schemeClr val="lt2"/>
            </a:solidFill>
            <a:prstDash val="solid"/>
            <a:miter lim="800000"/>
            <a:headEnd type="none" w="sm" len="sm"/>
            <a:tailEnd type="none" w="sm" len="sm"/>
          </a:ln>
        </p:spPr>
        <p:txBody>
          <a:bodyPr spcFirstLastPara="1" wrap="square" lIns="91346" tIns="45698" rIns="91346" bIns="45698" anchor="ctr" anchorCtr="0">
            <a:noAutofit/>
          </a:bodyPr>
          <a:lstStyle/>
          <a:p>
            <a:pPr algn="ctr"/>
            <a:r>
              <a:rPr lang="ja-JP" altLang="en-US" sz="1600" b="1" dirty="0">
                <a:solidFill>
                  <a:srgbClr val="000000"/>
                </a:solidFill>
                <a:latin typeface="Arial"/>
                <a:ea typeface="Arial"/>
                <a:cs typeface="Arial"/>
                <a:sym typeface="Arial"/>
              </a:rPr>
              <a:t>テクスチャー</a:t>
            </a:r>
            <a:endParaRPr sz="1600" b="1" dirty="0">
              <a:solidFill>
                <a:srgbClr val="000000"/>
              </a:solidFill>
              <a:uFillTx/>
              <a:latin typeface="Arial"/>
              <a:ea typeface="Arial"/>
              <a:cs typeface="Arial"/>
              <a:sym typeface="Arial"/>
            </a:endParaRPr>
          </a:p>
        </p:txBody>
      </p:sp>
      <p:sp>
        <p:nvSpPr>
          <p:cNvPr id="20" name="Google Shape;229;p32"/>
          <p:cNvSpPr>
            <a:spLocks/>
          </p:cNvSpPr>
          <p:nvPr/>
        </p:nvSpPr>
        <p:spPr>
          <a:xfrm>
            <a:off x="341413" y="4840407"/>
            <a:ext cx="1572340" cy="626780"/>
          </a:xfrm>
          <a:prstGeom prst="flowChartAlternateProcess">
            <a:avLst/>
          </a:prstGeom>
          <a:solidFill>
            <a:schemeClr val="accent6"/>
          </a:solidFill>
          <a:ln w="9525" cap="flat" cmpd="sng">
            <a:solidFill>
              <a:schemeClr val="lt2"/>
            </a:solidFill>
            <a:prstDash val="solid"/>
            <a:miter lim="800000"/>
            <a:headEnd type="none" w="sm" len="sm"/>
            <a:tailEnd type="none" w="sm" len="sm"/>
          </a:ln>
        </p:spPr>
        <p:txBody>
          <a:bodyPr spcFirstLastPara="1" wrap="square" lIns="91346" tIns="45698" rIns="91346" bIns="45698" anchor="ctr" anchorCtr="0">
            <a:noAutofit/>
          </a:bodyPr>
          <a:lstStyle/>
          <a:p>
            <a:pPr algn="ctr"/>
            <a:r>
              <a:rPr lang="ja-JP" altLang="en-US" sz="1600" b="1" dirty="0">
                <a:solidFill>
                  <a:srgbClr val="000000"/>
                </a:solidFill>
                <a:uFillTx/>
                <a:latin typeface="Arial"/>
                <a:ea typeface="Arial"/>
                <a:cs typeface="Arial"/>
                <a:sym typeface="Arial"/>
              </a:rPr>
              <a:t>ピッチ</a:t>
            </a:r>
            <a:endParaRPr sz="1600" b="1" dirty="0">
              <a:solidFill>
                <a:srgbClr val="000000"/>
              </a:solidFill>
              <a:uFillTx/>
              <a:latin typeface="Arial"/>
              <a:ea typeface="Arial"/>
              <a:cs typeface="Arial"/>
              <a:sym typeface="Arial"/>
            </a:endParaRPr>
          </a:p>
        </p:txBody>
      </p:sp>
      <p:sp>
        <p:nvSpPr>
          <p:cNvPr id="24" name="思考の吹き出し: 雲形 15"/>
          <p:cNvSpPr>
            <a:spLocks/>
          </p:cNvSpPr>
          <p:nvPr/>
        </p:nvSpPr>
        <p:spPr>
          <a:xfrm>
            <a:off x="283156" y="4026199"/>
            <a:ext cx="923481" cy="607118"/>
          </a:xfrm>
          <a:prstGeom prst="cloudCallout">
            <a:avLst>
              <a:gd name="adj1" fmla="val 34966"/>
              <a:gd name="adj2" fmla="val 71352"/>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uFillTx/>
              </a:rPr>
              <a:t>調</a:t>
            </a:r>
          </a:p>
        </p:txBody>
      </p:sp>
      <p:sp>
        <p:nvSpPr>
          <p:cNvPr id="25" name="思考の吹き出し: 雲形 17"/>
          <p:cNvSpPr>
            <a:spLocks/>
          </p:cNvSpPr>
          <p:nvPr/>
        </p:nvSpPr>
        <p:spPr>
          <a:xfrm>
            <a:off x="4026738" y="1724164"/>
            <a:ext cx="1029661" cy="597619"/>
          </a:xfrm>
          <a:prstGeom prst="cloudCallout">
            <a:avLst>
              <a:gd name="adj1" fmla="val -25772"/>
              <a:gd name="adj2" fmla="val 71435"/>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uFillTx/>
              </a:rPr>
              <a:t>速さ</a:t>
            </a:r>
            <a:endParaRPr kumimoji="1" lang="ja-JP" altLang="en-US" sz="1600" dirty="0">
              <a:solidFill>
                <a:schemeClr val="tx1"/>
              </a:solidFill>
              <a:uFillTx/>
            </a:endParaRPr>
          </a:p>
        </p:txBody>
      </p:sp>
      <p:sp>
        <p:nvSpPr>
          <p:cNvPr id="26" name="思考の吹き出し: 雲形 18"/>
          <p:cNvSpPr>
            <a:spLocks/>
          </p:cNvSpPr>
          <p:nvPr/>
        </p:nvSpPr>
        <p:spPr>
          <a:xfrm>
            <a:off x="5069500" y="3907755"/>
            <a:ext cx="1054010" cy="605138"/>
          </a:xfrm>
          <a:prstGeom prst="cloudCallout">
            <a:avLst>
              <a:gd name="adj1" fmla="val -13093"/>
              <a:gd name="adj2" fmla="val 87184"/>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uFillTx/>
              </a:rPr>
              <a:t>楽器</a:t>
            </a:r>
            <a:endParaRPr kumimoji="1" lang="ja-JP" altLang="en-US" sz="1600" dirty="0">
              <a:solidFill>
                <a:schemeClr val="tx1"/>
              </a:solidFill>
              <a:uFillTx/>
            </a:endParaRPr>
          </a:p>
        </p:txBody>
      </p:sp>
      <p:sp>
        <p:nvSpPr>
          <p:cNvPr id="27" name="Google Shape;235;p32"/>
          <p:cNvSpPr txBox="1">
            <a:spLocks/>
          </p:cNvSpPr>
          <p:nvPr/>
        </p:nvSpPr>
        <p:spPr>
          <a:xfrm>
            <a:off x="639681" y="5812770"/>
            <a:ext cx="1669360" cy="289359"/>
          </a:xfrm>
          <a:prstGeom prst="rect">
            <a:avLst/>
          </a:prstGeom>
          <a:noFill/>
          <a:ln>
            <a:noFill/>
          </a:ln>
        </p:spPr>
        <p:txBody>
          <a:bodyPr spcFirstLastPara="1" wrap="square" lIns="91346" tIns="45698" rIns="91346" bIns="45698" anchor="t" anchorCtr="0">
            <a:noAutofit/>
          </a:bodyPr>
          <a:lstStyle/>
          <a:p>
            <a:r>
              <a:rPr lang="ja-JP" altLang="en-US" sz="1400" dirty="0">
                <a:solidFill>
                  <a:srgbClr val="000000"/>
                </a:solidFill>
                <a:uFillTx/>
                <a:latin typeface="Arial"/>
                <a:ea typeface="Arial"/>
                <a:cs typeface="Arial"/>
                <a:sym typeface="Arial"/>
              </a:rPr>
              <a:t>朴宰佑</a:t>
            </a:r>
            <a:r>
              <a:rPr lang="ja-JP" altLang="en-US" sz="1400" dirty="0">
                <a:solidFill>
                  <a:srgbClr val="000000"/>
                </a:solidFill>
                <a:uFillTx/>
                <a:latin typeface="Arial" panose="020B0604020202020204" pitchFamily="34" charset="0"/>
                <a:ea typeface="Arial"/>
                <a:cs typeface="Arial" panose="020B0604020202020204" pitchFamily="34" charset="0"/>
                <a:sym typeface="Arial"/>
              </a:rPr>
              <a:t>（</a:t>
            </a:r>
            <a:r>
              <a:rPr lang="en-US" altLang="ja-JP" sz="1400" dirty="0">
                <a:solidFill>
                  <a:srgbClr val="000000"/>
                </a:solidFill>
                <a:uFillTx/>
                <a:latin typeface="Arial" panose="020B0604020202020204" pitchFamily="34" charset="0"/>
                <a:ea typeface="Arial"/>
                <a:cs typeface="Arial" panose="020B0604020202020204" pitchFamily="34" charset="0"/>
                <a:sym typeface="Arial"/>
              </a:rPr>
              <a:t>2012</a:t>
            </a:r>
            <a:r>
              <a:rPr lang="ja-JP" altLang="en-US" sz="1400" dirty="0">
                <a:solidFill>
                  <a:srgbClr val="000000"/>
                </a:solidFill>
                <a:uFillTx/>
                <a:latin typeface="Arial" panose="020B0604020202020204" pitchFamily="34" charset="0"/>
                <a:ea typeface="Arial"/>
                <a:cs typeface="Arial" panose="020B0604020202020204" pitchFamily="34" charset="0"/>
                <a:sym typeface="Arial"/>
              </a:rPr>
              <a:t>）</a:t>
            </a:r>
            <a:endParaRPr sz="1400" dirty="0">
              <a:uFillTx/>
              <a:latin typeface="Arial" panose="020B0604020202020204" pitchFamily="34" charset="0"/>
              <a:cs typeface="Arial" panose="020B0604020202020204" pitchFamily="34" charset="0"/>
            </a:endParaRPr>
          </a:p>
        </p:txBody>
      </p:sp>
      <p:sp>
        <p:nvSpPr>
          <p:cNvPr id="28" name="Google Shape;234;p32"/>
          <p:cNvSpPr>
            <a:spLocks/>
          </p:cNvSpPr>
          <p:nvPr/>
        </p:nvSpPr>
        <p:spPr>
          <a:xfrm>
            <a:off x="444624" y="1831354"/>
            <a:ext cx="2519016" cy="383237"/>
          </a:xfrm>
          <a:prstGeom prst="rect">
            <a:avLst/>
          </a:prstGeom>
          <a:noFill/>
          <a:ln>
            <a:noFill/>
          </a:ln>
        </p:spPr>
        <p:txBody>
          <a:bodyPr spcFirstLastPara="1" wrap="square" lIns="91346" tIns="45698" rIns="91346" bIns="45698" anchor="t" anchorCtr="0">
            <a:noAutofit/>
          </a:bodyPr>
          <a:lstStyle/>
          <a:p>
            <a:pPr>
              <a:lnSpc>
                <a:spcPct val="90000"/>
              </a:lnSpc>
            </a:pPr>
            <a:r>
              <a:rPr lang="en-US" altLang="ja-JP" sz="1800" dirty="0">
                <a:solidFill>
                  <a:srgbClr val="000000"/>
                </a:solidFill>
                <a:uFillTx/>
                <a:ea typeface="ＭＳ Ｐゴシック" panose="020B0600070205080204" pitchFamily="50" charset="-128"/>
                <a:cs typeface="Calibri"/>
                <a:sym typeface="Calibri"/>
              </a:rPr>
              <a:t>BGM</a:t>
            </a:r>
            <a:r>
              <a:rPr lang="ja-JP" altLang="en-US" sz="1800" dirty="0">
                <a:solidFill>
                  <a:srgbClr val="000000"/>
                </a:solidFill>
                <a:uFillTx/>
                <a:latin typeface="ＭＳ Ｐゴシック" panose="020B0600070205080204" pitchFamily="50" charset="-128"/>
                <a:ea typeface="ＭＳ Ｐゴシック" panose="020B0600070205080204" pitchFamily="50" charset="-128"/>
                <a:cs typeface="Calibri"/>
                <a:sym typeface="Calibri"/>
              </a:rPr>
              <a:t>（音楽の構成要素）</a:t>
            </a:r>
            <a:endParaRPr sz="1800" dirty="0">
              <a:solidFill>
                <a:srgbClr val="000000"/>
              </a:solidFill>
              <a:uFillTx/>
              <a:latin typeface="ＭＳ Ｐゴシック" panose="020B0600070205080204" pitchFamily="50" charset="-128"/>
              <a:ea typeface="ＭＳ Ｐゴシック" panose="020B0600070205080204" pitchFamily="50" charset="-128"/>
              <a:cs typeface="Arial"/>
              <a:sym typeface="Arial"/>
            </a:endParaRPr>
          </a:p>
        </p:txBody>
      </p:sp>
      <p:sp>
        <p:nvSpPr>
          <p:cNvPr id="3" name="テキスト ボックス 2"/>
          <p:cNvSpPr txBox="1"/>
          <p:nvPr/>
        </p:nvSpPr>
        <p:spPr>
          <a:xfrm>
            <a:off x="3220509" y="5957149"/>
            <a:ext cx="8895384" cy="584775"/>
          </a:xfrm>
          <a:prstGeom prst="rect">
            <a:avLst/>
          </a:prstGeom>
        </p:spPr>
        <p:txBody>
          <a:bodyPr wrap="none" rtlCol="0">
            <a:spAutoFit/>
          </a:bodyPr>
          <a:lstStyle/>
          <a:p>
            <a:r>
              <a:rPr kumimoji="1" lang="en-US" altLang="ja-JP" sz="1600" dirty="0"/>
              <a:t>BGM</a:t>
            </a:r>
            <a:r>
              <a:rPr kumimoji="1" lang="ja-JP" altLang="en-US" sz="1600" dirty="0"/>
              <a:t>に関する様々な論文を調べていく中で、</a:t>
            </a:r>
            <a:r>
              <a:rPr kumimoji="1" lang="en-US" altLang="ja-JP" sz="1600" dirty="0"/>
              <a:t>BGM</a:t>
            </a:r>
            <a:r>
              <a:rPr kumimoji="1" lang="ja-JP" altLang="en-US" sz="1600" dirty="0"/>
              <a:t>に関する研究はテンポやピッチに関するものが多く、</a:t>
            </a:r>
            <a:endParaRPr kumimoji="1" lang="en-US" altLang="ja-JP" sz="1600" dirty="0"/>
          </a:p>
          <a:p>
            <a:r>
              <a:rPr kumimoji="1" lang="ja-JP" altLang="en-US" sz="1600" u="sng" dirty="0"/>
              <a:t>テクスチャー（楽器）</a:t>
            </a:r>
            <a:r>
              <a:rPr kumimoji="1" lang="ja-JP" altLang="en-US" sz="1600" dirty="0"/>
              <a:t>に関する研究は見受けられなかった。</a:t>
            </a:r>
          </a:p>
        </p:txBody>
      </p:sp>
    </p:spTree>
    <p:extLst>
      <p:ext uri="{BB962C8B-B14F-4D97-AF65-F5344CB8AC3E}">
        <p14:creationId xmlns:p14="http://schemas.microsoft.com/office/powerpoint/2010/main" val="42347700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角丸四角形 15"/>
          <p:cNvSpPr/>
          <p:nvPr/>
        </p:nvSpPr>
        <p:spPr>
          <a:xfrm>
            <a:off x="1034065" y="3444191"/>
            <a:ext cx="10123868" cy="31317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倍音</a:t>
            </a:r>
            <a:r>
              <a:rPr lang="en-US" altLang="ja-JP" b="1" dirty="0">
                <a:solidFill>
                  <a:schemeClr val="tx1"/>
                </a:solidFill>
              </a:rPr>
              <a:t>…</a:t>
            </a:r>
            <a:r>
              <a:rPr lang="ja-JP" altLang="en-US" b="1" dirty="0">
                <a:solidFill>
                  <a:schemeClr val="tx1"/>
                </a:solidFill>
              </a:rPr>
              <a:t>基本となる音の周波数の整数倍の周波数を持つ音</a:t>
            </a:r>
            <a:endParaRPr lang="en-US" altLang="ja-JP" b="1" dirty="0">
              <a:solidFill>
                <a:schemeClr val="tx1"/>
              </a:solidFill>
            </a:endParaRPr>
          </a:p>
          <a:p>
            <a:pPr algn="ctr"/>
            <a:endParaRPr lang="en-US" altLang="ja-JP" dirty="0"/>
          </a:p>
          <a:p>
            <a:pPr algn="ctr"/>
            <a:endParaRPr lang="en-US" altLang="ja-JP" dirty="0"/>
          </a:p>
          <a:p>
            <a:pPr algn="ctr"/>
            <a:r>
              <a:rPr lang="ja-JP" altLang="en-US" dirty="0">
                <a:solidFill>
                  <a:schemeClr val="tx1"/>
                </a:solidFill>
              </a:rPr>
              <a:t>「倍音の出方によって楽器特有の音色や音質がもたらされるのであり、人間の耳はそれを直感的に捉え、そこから様々な心理的印 象を受ける」</a:t>
            </a:r>
            <a:endParaRPr lang="en-US" altLang="ja-JP" dirty="0">
              <a:solidFill>
                <a:schemeClr val="tx1"/>
              </a:solidFill>
            </a:endParaRPr>
          </a:p>
          <a:p>
            <a:pPr algn="ctr"/>
            <a:r>
              <a:rPr lang="ja-JP" altLang="en-US" dirty="0">
                <a:solidFill>
                  <a:schemeClr val="tx1"/>
                </a:solidFill>
              </a:rPr>
              <a:t>　「倍音は音にいろいろな特徴 を加え、音色を変化させるとともに、様々な心理的反応を起こす効果を持っている」</a:t>
            </a:r>
            <a:endParaRPr lang="en-US" altLang="ja-JP" dirty="0">
              <a:solidFill>
                <a:schemeClr val="tx1"/>
              </a:solidFill>
            </a:endParaRPr>
          </a:p>
        </p:txBody>
      </p:sp>
      <p:sp>
        <p:nvSpPr>
          <p:cNvPr id="4" name="スライド番号プレースホルダー 3"/>
          <p:cNvSpPr>
            <a:spLocks noGrp="1"/>
          </p:cNvSpPr>
          <p:nvPr>
            <p:ph type="sldNum" sz="quarter" idx="12"/>
          </p:nvPr>
        </p:nvSpPr>
        <p:spPr/>
        <p:txBody>
          <a:bodyPr/>
          <a:lstStyle/>
          <a:p>
            <a:fld id="{E5CB4100-3711-46EF-ADEE-C55C0E50F573}" type="slidenum">
              <a:rPr kumimoji="1" lang="ja-JP" altLang="en-US" smtClean="0"/>
              <a:t>19</a:t>
            </a:fld>
            <a:endParaRPr kumimoji="1" lang="ja-JP" altLang="en-US"/>
          </a:p>
        </p:txBody>
      </p:sp>
      <p:sp>
        <p:nvSpPr>
          <p:cNvPr id="9" name="テキスト ボックス 8"/>
          <p:cNvSpPr txBox="1"/>
          <p:nvPr/>
        </p:nvSpPr>
        <p:spPr>
          <a:xfrm>
            <a:off x="696532" y="1436846"/>
            <a:ext cx="8215648" cy="461665"/>
          </a:xfrm>
          <a:prstGeom prst="rect">
            <a:avLst/>
          </a:prstGeom>
          <a:noFill/>
        </p:spPr>
        <p:txBody>
          <a:bodyPr wrap="square" rtlCol="0">
            <a:spAutoFit/>
          </a:bodyPr>
          <a:lstStyle/>
          <a:p>
            <a:r>
              <a:rPr kumimoji="1" lang="ja-JP" altLang="en-US" sz="2400" dirty="0"/>
              <a:t>・「倍音」の聞こえ方が、楽器固有の音色を作り出す</a:t>
            </a:r>
          </a:p>
        </p:txBody>
      </p:sp>
      <p:sp>
        <p:nvSpPr>
          <p:cNvPr id="11" name="正方形/長方形 10"/>
          <p:cNvSpPr/>
          <p:nvPr/>
        </p:nvSpPr>
        <p:spPr>
          <a:xfrm>
            <a:off x="4730498" y="1844850"/>
            <a:ext cx="2731002" cy="307777"/>
          </a:xfrm>
          <a:prstGeom prst="rect">
            <a:avLst/>
          </a:prstGeom>
        </p:spPr>
        <p:txBody>
          <a:bodyPr wrap="square">
            <a:spAutoFit/>
          </a:bodyPr>
          <a:lstStyle/>
          <a:p>
            <a:r>
              <a:rPr lang="en-US" altLang="ja-JP" sz="1400" dirty="0"/>
              <a:t>2015</a:t>
            </a:r>
            <a:r>
              <a:rPr lang="ja-JP" altLang="en-US" sz="1400" dirty="0"/>
              <a:t>年</a:t>
            </a:r>
            <a:r>
              <a:rPr lang="en-US" altLang="ja-JP" sz="1400" dirty="0"/>
              <a:t>10</a:t>
            </a:r>
            <a:r>
              <a:rPr lang="ja-JP" altLang="en-US" sz="1400" dirty="0"/>
              <a:t>月</a:t>
            </a:r>
            <a:r>
              <a:rPr lang="en-US" altLang="ja-JP" sz="1400" dirty="0"/>
              <a:t>20</a:t>
            </a:r>
            <a:r>
              <a:rPr lang="ja-JP" altLang="en-US" sz="1400" dirty="0"/>
              <a:t>日 </a:t>
            </a:r>
            <a:r>
              <a:rPr lang="en-US" altLang="ja-JP" sz="1400" dirty="0"/>
              <a:t>Tune</a:t>
            </a:r>
            <a:r>
              <a:rPr lang="ja-JP" altLang="en-US" sz="1400" dirty="0"/>
              <a:t> </a:t>
            </a:r>
            <a:r>
              <a:rPr lang="en-US" altLang="ja-JP" sz="1400" dirty="0"/>
              <a:t>Gate </a:t>
            </a:r>
            <a:r>
              <a:rPr lang="ja-JP" altLang="en-US" sz="1400" dirty="0"/>
              <a:t>より</a:t>
            </a:r>
          </a:p>
        </p:txBody>
      </p:sp>
      <p:sp>
        <p:nvSpPr>
          <p:cNvPr id="12" name="下矢印 11"/>
          <p:cNvSpPr/>
          <p:nvPr/>
        </p:nvSpPr>
        <p:spPr>
          <a:xfrm>
            <a:off x="5548646" y="2395674"/>
            <a:ext cx="1094705" cy="897273"/>
          </a:xfrm>
          <a:prstGeom prst="downArrow">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3909274" y="2565307"/>
            <a:ext cx="1790164" cy="400110"/>
          </a:xfrm>
          <a:prstGeom prst="rect">
            <a:avLst/>
          </a:prstGeom>
          <a:noFill/>
        </p:spPr>
        <p:txBody>
          <a:bodyPr wrap="square" rtlCol="0">
            <a:spAutoFit/>
          </a:bodyPr>
          <a:lstStyle/>
          <a:p>
            <a:r>
              <a:rPr kumimoji="1" lang="ja-JP" altLang="en-US" sz="2000" dirty="0"/>
              <a:t>倍音とは？</a:t>
            </a:r>
          </a:p>
        </p:txBody>
      </p:sp>
      <p:sp>
        <p:nvSpPr>
          <p:cNvPr id="10" name="テキスト ボックス 9">
            <a:extLst>
              <a:ext uri="{FF2B5EF4-FFF2-40B4-BE49-F238E27FC236}">
                <a16:creationId xmlns:a16="http://schemas.microsoft.com/office/drawing/2014/main" xmlns="" id="{EB4E0BC9-F2B4-4F93-88B7-C5A5DEB4CF6F}"/>
              </a:ext>
            </a:extLst>
          </p:cNvPr>
          <p:cNvSpPr txBox="1"/>
          <p:nvPr/>
        </p:nvSpPr>
        <p:spPr>
          <a:xfrm>
            <a:off x="744897" y="294320"/>
            <a:ext cx="7629522" cy="923330"/>
          </a:xfrm>
          <a:prstGeom prst="rect">
            <a:avLst/>
          </a:prstGeom>
        </p:spPr>
        <p:txBody>
          <a:bodyPr wrap="square" rtlCol="0">
            <a:spAutoFit/>
          </a:bodyPr>
          <a:lstStyle/>
          <a:p>
            <a:r>
              <a:rPr lang="ja-JP" altLang="en-US" sz="5400" dirty="0"/>
              <a:t>先行研究</a:t>
            </a:r>
            <a:r>
              <a:rPr kumimoji="1" lang="en-US" altLang="ja-JP" sz="4000" dirty="0"/>
              <a:t>-</a:t>
            </a:r>
            <a:r>
              <a:rPr kumimoji="1" lang="ja-JP" altLang="en-US" sz="4000" dirty="0"/>
              <a:t>音楽</a:t>
            </a:r>
            <a:r>
              <a:rPr kumimoji="1" lang="en-US" altLang="ja-JP" sz="4000" dirty="0"/>
              <a:t>-</a:t>
            </a:r>
            <a:endParaRPr kumimoji="1" lang="ja-JP" altLang="en-US" sz="5400" dirty="0"/>
          </a:p>
        </p:txBody>
      </p:sp>
      <p:sp>
        <p:nvSpPr>
          <p:cNvPr id="2" name="正方形/長方形 1"/>
          <p:cNvSpPr/>
          <p:nvPr/>
        </p:nvSpPr>
        <p:spPr>
          <a:xfrm>
            <a:off x="4988964" y="6182329"/>
            <a:ext cx="2214068" cy="307777"/>
          </a:xfrm>
          <a:prstGeom prst="rect">
            <a:avLst/>
          </a:prstGeom>
        </p:spPr>
        <p:txBody>
          <a:bodyPr wrap="none">
            <a:spAutoFit/>
          </a:bodyPr>
          <a:lstStyle/>
          <a:p>
            <a:pPr algn="ctr"/>
            <a:r>
              <a:rPr lang="ja-JP" altLang="en-US" sz="1400" dirty="0"/>
              <a:t>大石幸史、志民一成</a:t>
            </a:r>
            <a:r>
              <a:rPr lang="en-US" altLang="ja-JP" sz="1400" dirty="0"/>
              <a:t>(2017)</a:t>
            </a:r>
            <a:endParaRPr lang="ja-JP" altLang="en-US" sz="1400" dirty="0"/>
          </a:p>
        </p:txBody>
      </p:sp>
      <p:sp>
        <p:nvSpPr>
          <p:cNvPr id="3" name="正方形/長方形 2"/>
          <p:cNvSpPr/>
          <p:nvPr/>
        </p:nvSpPr>
        <p:spPr>
          <a:xfrm>
            <a:off x="5183729" y="4338819"/>
            <a:ext cx="1824538" cy="307777"/>
          </a:xfrm>
          <a:prstGeom prst="rect">
            <a:avLst/>
          </a:prstGeom>
        </p:spPr>
        <p:txBody>
          <a:bodyPr wrap="none">
            <a:spAutoFit/>
          </a:bodyPr>
          <a:lstStyle/>
          <a:p>
            <a:r>
              <a:rPr lang="ja-JP" altLang="en-US" sz="1400" dirty="0">
                <a:latin typeface="+mn-ea"/>
                <a:cs typeface="Calibri"/>
                <a:sym typeface="Calibri"/>
              </a:rPr>
              <a:t>コトバンク</a:t>
            </a:r>
            <a:r>
              <a:rPr lang="en-US" altLang="ja-JP" sz="1400" dirty="0">
                <a:cs typeface="Calibri"/>
                <a:sym typeface="Calibri"/>
              </a:rPr>
              <a:t>.</a:t>
            </a:r>
            <a:r>
              <a:rPr lang="ja-JP" altLang="en-US" sz="1400" dirty="0">
                <a:cs typeface="Calibri"/>
                <a:sym typeface="Calibri"/>
              </a:rPr>
              <a:t>「倍音とは」</a:t>
            </a:r>
            <a:endParaRPr lang="ja-JP" altLang="en-US" sz="1400" dirty="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74419" y="778160"/>
            <a:ext cx="3556944" cy="2168868"/>
          </a:xfrm>
          <a:prstGeom prst="rect">
            <a:avLst/>
          </a:prstGeom>
        </p:spPr>
      </p:pic>
    </p:spTree>
    <p:extLst>
      <p:ext uri="{BB962C8B-B14F-4D97-AF65-F5344CB8AC3E}">
        <p14:creationId xmlns:p14="http://schemas.microsoft.com/office/powerpoint/2010/main" val="1780629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barn(inVertical)">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2" grpId="0" animBg="1"/>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28"/>
          <p:cNvSpPr txBox="1">
            <a:spLocks noGrp="1"/>
          </p:cNvSpPr>
          <p:nvPr>
            <p:ph type="title"/>
          </p:nvPr>
        </p:nvSpPr>
        <p:spPr>
          <a:prstGeom prst="rect">
            <a:avLst/>
          </a:prstGeom>
          <a:noFill/>
          <a:ln>
            <a:noFill/>
          </a:ln>
        </p:spPr>
        <p:txBody>
          <a:bodyPr spcFirstLastPara="1" wrap="square" lIns="91346" tIns="45698" rIns="91346" bIns="45698" anchor="ctr" anchorCtr="0">
            <a:noAutofit/>
          </a:bodyPr>
          <a:lstStyle/>
          <a:p>
            <a:pPr>
              <a:spcBef>
                <a:spcPts val="0"/>
              </a:spcBef>
            </a:pPr>
            <a:r>
              <a:rPr lang="ja-JP" altLang="en-US" b="1" dirty="0">
                <a:solidFill>
                  <a:srgbClr val="000000"/>
                </a:solidFill>
                <a:uFillTx/>
                <a:latin typeface="Calibri"/>
                <a:ea typeface="Calibri"/>
                <a:cs typeface="Calibri"/>
                <a:sym typeface="Calibri"/>
              </a:rPr>
              <a:t>目次</a:t>
            </a:r>
            <a:endParaRPr dirty="0">
              <a:uFillTx/>
            </a:endParaRPr>
          </a:p>
        </p:txBody>
      </p:sp>
      <p:sp>
        <p:nvSpPr>
          <p:cNvPr id="3" name="コンテンツ プレースホルダー 2"/>
          <p:cNvSpPr>
            <a:spLocks noGrp="1"/>
          </p:cNvSpPr>
          <p:nvPr>
            <p:ph sz="half" idx="1"/>
          </p:nvPr>
        </p:nvSpPr>
        <p:spPr>
          <a:xfrm>
            <a:off x="1029479" y="1825625"/>
            <a:ext cx="4876800" cy="4351339"/>
          </a:xfrm>
        </p:spPr>
        <p:txBody>
          <a:bodyPr>
            <a:normAutofit fontScale="92500" lnSpcReduction="20000"/>
          </a:bodyPr>
          <a:lstStyle/>
          <a:p>
            <a:r>
              <a:rPr lang="ja-JP" altLang="en-US" b="1" dirty="0">
                <a:solidFill>
                  <a:srgbClr val="000000"/>
                </a:solidFill>
                <a:latin typeface="Arial"/>
                <a:ea typeface="Arial"/>
                <a:cs typeface="Arial"/>
                <a:sym typeface="Arial"/>
              </a:rPr>
              <a:t>目次</a:t>
            </a:r>
            <a:r>
              <a:rPr lang="en-US" altLang="ja-JP" sz="2600" b="1" dirty="0">
                <a:solidFill>
                  <a:srgbClr val="000000"/>
                </a:solidFill>
                <a:latin typeface="Arial"/>
                <a:ea typeface="Arial"/>
                <a:cs typeface="Arial"/>
                <a:sym typeface="Arial"/>
              </a:rPr>
              <a:t>(</a:t>
            </a:r>
            <a:r>
              <a:rPr lang="en-US" altLang="ja-JP" sz="1900" b="1" dirty="0">
                <a:solidFill>
                  <a:srgbClr val="000000"/>
                </a:solidFill>
                <a:latin typeface="Arial"/>
                <a:ea typeface="Arial"/>
                <a:cs typeface="Arial"/>
                <a:sym typeface="Arial"/>
              </a:rPr>
              <a:t>p2</a:t>
            </a:r>
            <a:r>
              <a:rPr lang="en-US" altLang="ja-JP" sz="2600" b="1" dirty="0">
                <a:solidFill>
                  <a:srgbClr val="000000"/>
                </a:solidFill>
                <a:latin typeface="Arial"/>
                <a:ea typeface="Arial"/>
                <a:cs typeface="Arial"/>
                <a:sym typeface="Arial"/>
              </a:rPr>
              <a:t>)</a:t>
            </a:r>
            <a:endParaRPr lang="ja-JP" altLang="en-US" sz="2600" b="1" dirty="0">
              <a:solidFill>
                <a:srgbClr val="000000"/>
              </a:solidFill>
              <a:latin typeface="Arial"/>
              <a:ea typeface="Arial"/>
              <a:cs typeface="Arial"/>
              <a:sym typeface="Arial"/>
            </a:endParaRPr>
          </a:p>
          <a:p>
            <a:r>
              <a:rPr lang="ja-JP" altLang="en-US" b="1" dirty="0">
                <a:solidFill>
                  <a:srgbClr val="000000"/>
                </a:solidFill>
                <a:latin typeface="Arial"/>
                <a:ea typeface="Arial"/>
                <a:cs typeface="Arial"/>
                <a:sym typeface="Arial"/>
              </a:rPr>
              <a:t>はじめに</a:t>
            </a:r>
            <a:r>
              <a:rPr lang="en-US" altLang="ja-JP" sz="2600" b="1" dirty="0">
                <a:solidFill>
                  <a:srgbClr val="000000"/>
                </a:solidFill>
                <a:latin typeface="Arial"/>
                <a:ea typeface="Arial"/>
                <a:cs typeface="Arial"/>
                <a:sym typeface="Arial"/>
              </a:rPr>
              <a:t>(</a:t>
            </a:r>
            <a:r>
              <a:rPr lang="en-US" altLang="ja-JP" sz="1900" b="1" dirty="0">
                <a:solidFill>
                  <a:srgbClr val="000000"/>
                </a:solidFill>
                <a:latin typeface="Arial"/>
                <a:ea typeface="Arial"/>
                <a:cs typeface="Arial"/>
                <a:sym typeface="Arial"/>
              </a:rPr>
              <a:t>p.3-6</a:t>
            </a:r>
            <a:r>
              <a:rPr lang="en-US" altLang="ja-JP" sz="2600" b="1" dirty="0">
                <a:solidFill>
                  <a:srgbClr val="000000"/>
                </a:solidFill>
                <a:latin typeface="Arial"/>
                <a:ea typeface="Arial"/>
                <a:cs typeface="Arial"/>
                <a:sym typeface="Arial"/>
              </a:rPr>
              <a:t>)</a:t>
            </a:r>
            <a:endParaRPr lang="ja-JP" altLang="en-US" sz="2600" b="1" dirty="0">
              <a:solidFill>
                <a:srgbClr val="000000"/>
              </a:solidFill>
              <a:latin typeface="Arial"/>
              <a:ea typeface="Arial"/>
              <a:cs typeface="Arial"/>
              <a:sym typeface="Arial"/>
            </a:endParaRPr>
          </a:p>
          <a:p>
            <a:r>
              <a:rPr lang="ja-JP" altLang="en-US" b="1" dirty="0">
                <a:solidFill>
                  <a:srgbClr val="000000"/>
                </a:solidFill>
                <a:latin typeface="Arial"/>
                <a:ea typeface="Arial"/>
                <a:cs typeface="Arial"/>
                <a:sym typeface="Arial"/>
              </a:rPr>
              <a:t>現状分析</a:t>
            </a:r>
            <a:r>
              <a:rPr lang="en-US" altLang="ja-JP" sz="2600" b="1" dirty="0">
                <a:solidFill>
                  <a:srgbClr val="000000"/>
                </a:solidFill>
                <a:latin typeface="Arial"/>
                <a:ea typeface="Arial"/>
                <a:cs typeface="Arial"/>
                <a:sym typeface="Arial"/>
              </a:rPr>
              <a:t>(</a:t>
            </a:r>
            <a:r>
              <a:rPr lang="en-US" altLang="ja-JP" sz="1900" b="1" dirty="0">
                <a:solidFill>
                  <a:srgbClr val="000000"/>
                </a:solidFill>
                <a:latin typeface="Arial"/>
                <a:ea typeface="Arial"/>
                <a:cs typeface="Arial"/>
                <a:sym typeface="Arial"/>
              </a:rPr>
              <a:t>p.7</a:t>
            </a:r>
            <a:r>
              <a:rPr lang="en-US" altLang="ja-JP" sz="2600" b="1" dirty="0">
                <a:solidFill>
                  <a:srgbClr val="000000"/>
                </a:solidFill>
                <a:latin typeface="Arial"/>
                <a:ea typeface="Arial"/>
                <a:cs typeface="Arial"/>
                <a:sym typeface="Arial"/>
              </a:rPr>
              <a:t>)</a:t>
            </a:r>
            <a:endParaRPr lang="ja-JP" altLang="en-US" sz="2600" b="1" dirty="0">
              <a:solidFill>
                <a:srgbClr val="000000"/>
              </a:solidFill>
              <a:latin typeface="Arial"/>
              <a:ea typeface="Arial"/>
              <a:cs typeface="Arial"/>
              <a:sym typeface="Arial"/>
            </a:endParaRPr>
          </a:p>
          <a:p>
            <a:r>
              <a:rPr lang="ja-JP" altLang="en-US" b="1" dirty="0">
                <a:solidFill>
                  <a:srgbClr val="000000"/>
                </a:solidFill>
              </a:rPr>
              <a:t>問題意識</a:t>
            </a:r>
            <a:r>
              <a:rPr lang="en-US" altLang="ja-JP" sz="2600" b="1" dirty="0">
                <a:solidFill>
                  <a:srgbClr val="000000"/>
                </a:solidFill>
                <a:latin typeface="Arial"/>
                <a:ea typeface="Arial"/>
                <a:cs typeface="Arial"/>
                <a:sym typeface="Arial"/>
              </a:rPr>
              <a:t>(</a:t>
            </a:r>
            <a:r>
              <a:rPr lang="en-US" altLang="ja-JP" sz="1900" b="1" dirty="0">
                <a:solidFill>
                  <a:srgbClr val="000000"/>
                </a:solidFill>
                <a:latin typeface="Arial"/>
                <a:ea typeface="Arial"/>
                <a:cs typeface="Arial"/>
                <a:sym typeface="Arial"/>
              </a:rPr>
              <a:t>p.8-9</a:t>
            </a:r>
            <a:r>
              <a:rPr lang="en-US" altLang="ja-JP" sz="2600" b="1" dirty="0">
                <a:solidFill>
                  <a:srgbClr val="000000"/>
                </a:solidFill>
                <a:latin typeface="Arial"/>
                <a:ea typeface="Arial"/>
                <a:cs typeface="Arial"/>
                <a:sym typeface="Arial"/>
              </a:rPr>
              <a:t>)</a:t>
            </a:r>
            <a:endParaRPr lang="ja-JP" altLang="en-US" sz="2600" b="1" dirty="0">
              <a:solidFill>
                <a:srgbClr val="000000"/>
              </a:solidFill>
            </a:endParaRPr>
          </a:p>
          <a:p>
            <a:r>
              <a:rPr lang="ja-JP" altLang="en-US" b="1" dirty="0">
                <a:solidFill>
                  <a:srgbClr val="000000"/>
                </a:solidFill>
                <a:latin typeface="Arial"/>
                <a:ea typeface="Arial"/>
                <a:cs typeface="Arial"/>
                <a:sym typeface="Arial"/>
              </a:rPr>
              <a:t>先行研究、事例</a:t>
            </a:r>
            <a:endParaRPr lang="en-US" altLang="ja-JP" b="1" dirty="0">
              <a:solidFill>
                <a:srgbClr val="000000"/>
              </a:solidFill>
              <a:latin typeface="Arial"/>
              <a:ea typeface="Arial"/>
              <a:cs typeface="Arial"/>
              <a:sym typeface="Arial"/>
            </a:endParaRPr>
          </a:p>
          <a:p>
            <a:pPr marL="0" indent="0">
              <a:buNone/>
            </a:pPr>
            <a:r>
              <a:rPr lang="ja-JP" altLang="en-US" b="1" dirty="0">
                <a:solidFill>
                  <a:srgbClr val="000000"/>
                </a:solidFill>
                <a:latin typeface="Arial"/>
                <a:ea typeface="Arial"/>
                <a:cs typeface="Arial"/>
                <a:sym typeface="Arial"/>
              </a:rPr>
              <a:t>　</a:t>
            </a:r>
            <a:r>
              <a:rPr lang="en-US" altLang="ja-JP" b="1" dirty="0">
                <a:solidFill>
                  <a:srgbClr val="000000"/>
                </a:solidFill>
                <a:latin typeface="Arial"/>
                <a:ea typeface="Arial"/>
                <a:cs typeface="Arial"/>
                <a:sym typeface="Arial"/>
              </a:rPr>
              <a:t>(</a:t>
            </a:r>
            <a:r>
              <a:rPr lang="ja-JP" altLang="en-US" sz="2000" b="1" dirty="0">
                <a:solidFill>
                  <a:srgbClr val="000000"/>
                </a:solidFill>
                <a:latin typeface="Arial"/>
                <a:ea typeface="Arial"/>
                <a:cs typeface="Arial"/>
                <a:sym typeface="Arial"/>
              </a:rPr>
              <a:t>先行研究</a:t>
            </a:r>
            <a:r>
              <a:rPr lang="en-US" altLang="ja-JP" sz="2000" b="1" dirty="0">
                <a:solidFill>
                  <a:srgbClr val="000000"/>
                </a:solidFill>
                <a:latin typeface="Arial"/>
                <a:ea typeface="Arial"/>
                <a:cs typeface="Arial"/>
                <a:sym typeface="Arial"/>
              </a:rPr>
              <a:t>p.10-15,p.17-24</a:t>
            </a:r>
            <a:r>
              <a:rPr lang="ja-JP" altLang="en-US" sz="2000" b="1" dirty="0">
                <a:solidFill>
                  <a:srgbClr val="000000"/>
                </a:solidFill>
                <a:latin typeface="Arial"/>
                <a:ea typeface="Arial"/>
                <a:cs typeface="Arial"/>
                <a:sym typeface="Arial"/>
              </a:rPr>
              <a:t>　事例</a:t>
            </a:r>
            <a:r>
              <a:rPr lang="en-US" altLang="ja-JP" sz="2000" b="1" dirty="0">
                <a:solidFill>
                  <a:srgbClr val="000000"/>
                </a:solidFill>
                <a:latin typeface="Arial"/>
                <a:ea typeface="Arial"/>
                <a:cs typeface="Arial"/>
                <a:sym typeface="Arial"/>
              </a:rPr>
              <a:t>p.16</a:t>
            </a:r>
            <a:r>
              <a:rPr lang="en-US" altLang="ja-JP" b="1" dirty="0">
                <a:solidFill>
                  <a:srgbClr val="000000"/>
                </a:solidFill>
                <a:latin typeface="Arial"/>
                <a:ea typeface="Arial"/>
                <a:cs typeface="Arial"/>
                <a:sym typeface="Arial"/>
              </a:rPr>
              <a:t>)</a:t>
            </a:r>
            <a:endParaRPr lang="ja-JP" altLang="en-US" b="1" dirty="0">
              <a:solidFill>
                <a:srgbClr val="000000"/>
              </a:solidFill>
              <a:latin typeface="Arial"/>
              <a:ea typeface="Arial"/>
              <a:cs typeface="Arial"/>
              <a:sym typeface="Arial"/>
            </a:endParaRPr>
          </a:p>
          <a:p>
            <a:r>
              <a:rPr lang="ja-JP" altLang="en-US" b="1" dirty="0">
                <a:solidFill>
                  <a:srgbClr val="000000"/>
                </a:solidFill>
                <a:latin typeface="Arial"/>
                <a:ea typeface="Arial"/>
                <a:cs typeface="Arial"/>
                <a:sym typeface="Arial"/>
              </a:rPr>
              <a:t>研究目的</a:t>
            </a:r>
            <a:r>
              <a:rPr lang="en-US" altLang="ja-JP" b="1" dirty="0">
                <a:solidFill>
                  <a:srgbClr val="000000"/>
                </a:solidFill>
                <a:latin typeface="Arial"/>
                <a:ea typeface="Arial"/>
                <a:cs typeface="Arial"/>
                <a:sym typeface="Arial"/>
              </a:rPr>
              <a:t>(</a:t>
            </a:r>
            <a:r>
              <a:rPr lang="en-US" altLang="ja-JP" sz="2000" b="1" dirty="0">
                <a:solidFill>
                  <a:srgbClr val="000000"/>
                </a:solidFill>
                <a:latin typeface="Arial"/>
                <a:ea typeface="Arial"/>
                <a:cs typeface="Arial"/>
                <a:sym typeface="Arial"/>
              </a:rPr>
              <a:t>p.25</a:t>
            </a:r>
            <a:r>
              <a:rPr lang="en-US" altLang="ja-JP" b="1" dirty="0">
                <a:solidFill>
                  <a:srgbClr val="000000"/>
                </a:solidFill>
                <a:latin typeface="Arial"/>
                <a:ea typeface="Arial"/>
                <a:cs typeface="Arial"/>
                <a:sym typeface="Arial"/>
              </a:rPr>
              <a:t>)</a:t>
            </a:r>
            <a:endParaRPr lang="ja-JP" altLang="en-US" b="1" dirty="0">
              <a:solidFill>
                <a:srgbClr val="000000"/>
              </a:solidFill>
              <a:latin typeface="Arial"/>
              <a:ea typeface="Arial"/>
              <a:cs typeface="Arial"/>
              <a:sym typeface="Arial"/>
            </a:endParaRPr>
          </a:p>
          <a:p>
            <a:r>
              <a:rPr lang="ja-JP" altLang="en-US" b="1" dirty="0">
                <a:solidFill>
                  <a:srgbClr val="000000"/>
                </a:solidFill>
                <a:latin typeface="Arial"/>
                <a:ea typeface="Arial"/>
                <a:cs typeface="Arial"/>
                <a:sym typeface="Arial"/>
              </a:rPr>
              <a:t>仮説</a:t>
            </a:r>
            <a:r>
              <a:rPr lang="en-US" altLang="ja-JP" b="1" dirty="0">
                <a:solidFill>
                  <a:srgbClr val="000000"/>
                </a:solidFill>
                <a:latin typeface="Arial"/>
                <a:ea typeface="Arial"/>
                <a:cs typeface="Arial"/>
                <a:sym typeface="Arial"/>
              </a:rPr>
              <a:t>(</a:t>
            </a:r>
            <a:r>
              <a:rPr lang="ja-JP" altLang="en-US" sz="2000" b="1" dirty="0">
                <a:solidFill>
                  <a:srgbClr val="000000"/>
                </a:solidFill>
                <a:latin typeface="Arial"/>
                <a:ea typeface="Arial"/>
                <a:cs typeface="Arial"/>
                <a:sym typeface="Arial"/>
              </a:rPr>
              <a:t>仮説導出</a:t>
            </a:r>
            <a:r>
              <a:rPr lang="en-US" altLang="ja-JP" sz="2000" b="1" dirty="0">
                <a:solidFill>
                  <a:srgbClr val="000000"/>
                </a:solidFill>
                <a:latin typeface="Arial"/>
                <a:ea typeface="Arial"/>
                <a:cs typeface="Arial"/>
                <a:sym typeface="Arial"/>
              </a:rPr>
              <a:t>:p.26-28,p.30-35</a:t>
            </a:r>
          </a:p>
          <a:p>
            <a:pPr marL="0" indent="0">
              <a:buNone/>
            </a:pPr>
            <a:r>
              <a:rPr lang="ja-JP" altLang="en-US" sz="2000" b="1" dirty="0">
                <a:solidFill>
                  <a:srgbClr val="000000"/>
                </a:solidFill>
                <a:latin typeface="Arial"/>
                <a:ea typeface="Arial"/>
                <a:cs typeface="Arial"/>
                <a:sym typeface="Arial"/>
              </a:rPr>
              <a:t>　　　　仮説</a:t>
            </a:r>
            <a:r>
              <a:rPr lang="en-US" altLang="ja-JP" sz="2000" b="1" dirty="0">
                <a:solidFill>
                  <a:srgbClr val="000000"/>
                </a:solidFill>
                <a:latin typeface="Arial"/>
                <a:ea typeface="Arial"/>
                <a:cs typeface="Arial"/>
                <a:sym typeface="Arial"/>
              </a:rPr>
              <a:t>:p.29,p.36</a:t>
            </a:r>
            <a:r>
              <a:rPr lang="en-US" altLang="ja-JP" b="1" dirty="0">
                <a:solidFill>
                  <a:srgbClr val="000000"/>
                </a:solidFill>
                <a:latin typeface="Arial"/>
                <a:ea typeface="Arial"/>
                <a:cs typeface="Arial"/>
                <a:sym typeface="Arial"/>
              </a:rPr>
              <a:t>)</a:t>
            </a:r>
          </a:p>
          <a:p>
            <a:r>
              <a:rPr lang="ja-JP" altLang="en-US" b="1" dirty="0">
                <a:solidFill>
                  <a:srgbClr val="000000"/>
                </a:solidFill>
                <a:latin typeface="Arial"/>
                <a:ea typeface="Arial"/>
                <a:cs typeface="Arial"/>
                <a:sym typeface="Arial"/>
              </a:rPr>
              <a:t>実験概要</a:t>
            </a:r>
            <a:r>
              <a:rPr lang="en-US" altLang="ja-JP" b="1" dirty="0">
                <a:solidFill>
                  <a:srgbClr val="000000"/>
                </a:solidFill>
                <a:latin typeface="Arial"/>
                <a:ea typeface="Arial"/>
                <a:cs typeface="Arial"/>
                <a:sym typeface="Arial"/>
              </a:rPr>
              <a:t>(</a:t>
            </a:r>
            <a:r>
              <a:rPr lang="en-US" altLang="ja-JP" sz="2000" b="1" dirty="0">
                <a:solidFill>
                  <a:srgbClr val="000000"/>
                </a:solidFill>
                <a:latin typeface="Arial"/>
                <a:ea typeface="Arial"/>
                <a:cs typeface="Arial"/>
                <a:sym typeface="Arial"/>
              </a:rPr>
              <a:t>p.37-38</a:t>
            </a:r>
            <a:r>
              <a:rPr lang="en-US" altLang="ja-JP" b="1" dirty="0">
                <a:solidFill>
                  <a:srgbClr val="000000"/>
                </a:solidFill>
                <a:latin typeface="Arial"/>
                <a:ea typeface="Arial"/>
                <a:cs typeface="Arial"/>
                <a:sym typeface="Arial"/>
              </a:rPr>
              <a:t>)</a:t>
            </a:r>
          </a:p>
          <a:p>
            <a:endParaRPr kumimoji="1" lang="ja-JP" altLang="en-US" dirty="0"/>
          </a:p>
        </p:txBody>
      </p:sp>
      <p:sp>
        <p:nvSpPr>
          <p:cNvPr id="4" name="コンテンツ プレースホルダー 3"/>
          <p:cNvSpPr>
            <a:spLocks noGrp="1"/>
          </p:cNvSpPr>
          <p:nvPr>
            <p:ph sz="half" idx="2"/>
          </p:nvPr>
        </p:nvSpPr>
        <p:spPr/>
        <p:txBody>
          <a:bodyPr>
            <a:normAutofit fontScale="92500" lnSpcReduction="20000"/>
          </a:bodyPr>
          <a:lstStyle/>
          <a:p>
            <a:r>
              <a:rPr lang="ja-JP" altLang="en-US" b="1" dirty="0">
                <a:solidFill>
                  <a:srgbClr val="000000"/>
                </a:solidFill>
                <a:latin typeface="Arial"/>
                <a:ea typeface="Arial"/>
                <a:cs typeface="Arial"/>
                <a:sym typeface="Arial"/>
              </a:rPr>
              <a:t>検証</a:t>
            </a:r>
            <a:r>
              <a:rPr lang="en-US" altLang="ja-JP" b="1" dirty="0">
                <a:solidFill>
                  <a:srgbClr val="000000"/>
                </a:solidFill>
                <a:latin typeface="Arial"/>
                <a:ea typeface="Arial"/>
                <a:cs typeface="Arial"/>
                <a:sym typeface="Arial"/>
              </a:rPr>
              <a:t>(</a:t>
            </a:r>
            <a:r>
              <a:rPr lang="en-US" altLang="ja-JP" sz="2000" b="1" dirty="0">
                <a:solidFill>
                  <a:srgbClr val="000000"/>
                </a:solidFill>
                <a:latin typeface="Arial"/>
                <a:ea typeface="Arial"/>
                <a:cs typeface="Arial"/>
                <a:sym typeface="Arial"/>
              </a:rPr>
              <a:t>p.39-42</a:t>
            </a:r>
            <a:r>
              <a:rPr lang="en-US" altLang="ja-JP" b="1" dirty="0">
                <a:solidFill>
                  <a:srgbClr val="000000"/>
                </a:solidFill>
                <a:latin typeface="Arial"/>
                <a:ea typeface="Arial"/>
                <a:cs typeface="Arial"/>
                <a:sym typeface="Arial"/>
              </a:rPr>
              <a:t>)</a:t>
            </a:r>
          </a:p>
          <a:p>
            <a:r>
              <a:rPr lang="ja-JP" altLang="en-US" b="1" dirty="0">
                <a:solidFill>
                  <a:srgbClr val="000000"/>
                </a:solidFill>
                <a:latin typeface="Arial"/>
                <a:ea typeface="Arial"/>
                <a:cs typeface="Arial"/>
                <a:sym typeface="Arial"/>
              </a:rPr>
              <a:t>検証結果</a:t>
            </a:r>
            <a:r>
              <a:rPr lang="en-US" altLang="ja-JP" b="1" dirty="0">
                <a:solidFill>
                  <a:srgbClr val="000000"/>
                </a:solidFill>
                <a:latin typeface="Arial"/>
                <a:ea typeface="Arial"/>
                <a:cs typeface="Arial"/>
                <a:sym typeface="Arial"/>
              </a:rPr>
              <a:t>(</a:t>
            </a:r>
            <a:r>
              <a:rPr lang="en-US" altLang="ja-JP" sz="2000" b="1" dirty="0">
                <a:solidFill>
                  <a:srgbClr val="000000"/>
                </a:solidFill>
                <a:latin typeface="Arial"/>
                <a:ea typeface="Arial"/>
                <a:cs typeface="Arial"/>
                <a:sym typeface="Arial"/>
              </a:rPr>
              <a:t>p.43-53</a:t>
            </a:r>
            <a:r>
              <a:rPr lang="en-US" altLang="ja-JP" b="1" dirty="0">
                <a:solidFill>
                  <a:srgbClr val="000000"/>
                </a:solidFill>
                <a:latin typeface="Arial"/>
                <a:ea typeface="Arial"/>
                <a:cs typeface="Arial"/>
                <a:sym typeface="Arial"/>
              </a:rPr>
              <a:t>)</a:t>
            </a:r>
          </a:p>
          <a:p>
            <a:r>
              <a:rPr lang="ja-JP" altLang="en-US" b="1" dirty="0">
                <a:solidFill>
                  <a:srgbClr val="000000"/>
                </a:solidFill>
                <a:latin typeface="Arial"/>
                <a:ea typeface="Arial"/>
                <a:cs typeface="Arial"/>
                <a:sym typeface="Arial"/>
              </a:rPr>
              <a:t>インプリケーション</a:t>
            </a:r>
            <a:r>
              <a:rPr lang="en-US" altLang="ja-JP" sz="2100" b="1" dirty="0">
                <a:solidFill>
                  <a:srgbClr val="000000"/>
                </a:solidFill>
                <a:latin typeface="Arial"/>
                <a:ea typeface="Arial"/>
                <a:cs typeface="Arial"/>
                <a:sym typeface="Arial"/>
              </a:rPr>
              <a:t>(p.54-55)</a:t>
            </a:r>
            <a:endParaRPr lang="ja-JP" altLang="en-US" sz="2100" b="1" dirty="0">
              <a:solidFill>
                <a:srgbClr val="000000"/>
              </a:solidFill>
              <a:latin typeface="Arial"/>
              <a:ea typeface="Arial"/>
              <a:cs typeface="Arial"/>
              <a:sym typeface="Arial"/>
            </a:endParaRPr>
          </a:p>
          <a:p>
            <a:r>
              <a:rPr lang="ja-JP" altLang="en-US" b="1" dirty="0">
                <a:solidFill>
                  <a:srgbClr val="000000"/>
                </a:solidFill>
                <a:latin typeface="Arial"/>
                <a:ea typeface="Arial"/>
                <a:cs typeface="Arial"/>
                <a:sym typeface="Arial"/>
              </a:rPr>
              <a:t>課題・今後の展望</a:t>
            </a:r>
            <a:r>
              <a:rPr lang="en-US" altLang="ja-JP" b="1" dirty="0">
                <a:solidFill>
                  <a:srgbClr val="000000"/>
                </a:solidFill>
                <a:latin typeface="Arial"/>
                <a:ea typeface="Arial"/>
                <a:cs typeface="Arial"/>
                <a:sym typeface="Arial"/>
              </a:rPr>
              <a:t>(</a:t>
            </a:r>
            <a:r>
              <a:rPr lang="en-US" altLang="ja-JP" sz="2000" b="1" dirty="0">
                <a:solidFill>
                  <a:srgbClr val="000000"/>
                </a:solidFill>
                <a:latin typeface="Arial"/>
                <a:ea typeface="Arial"/>
                <a:cs typeface="Arial"/>
                <a:sym typeface="Arial"/>
              </a:rPr>
              <a:t>p.</a:t>
            </a:r>
            <a:r>
              <a:rPr lang="en-US" altLang="ja-JP" b="1" dirty="0">
                <a:solidFill>
                  <a:srgbClr val="000000"/>
                </a:solidFill>
                <a:latin typeface="Arial"/>
                <a:ea typeface="Arial"/>
                <a:cs typeface="Arial"/>
                <a:sym typeface="Arial"/>
              </a:rPr>
              <a:t>)</a:t>
            </a:r>
            <a:endParaRPr lang="ja-JP" altLang="en-US" b="1" dirty="0">
              <a:solidFill>
                <a:srgbClr val="000000"/>
              </a:solidFill>
              <a:latin typeface="Arial"/>
              <a:ea typeface="Arial"/>
              <a:cs typeface="Arial"/>
              <a:sym typeface="Arial"/>
            </a:endParaRPr>
          </a:p>
          <a:p>
            <a:r>
              <a:rPr lang="ja-JP" altLang="en-US" b="1" dirty="0">
                <a:solidFill>
                  <a:srgbClr val="000000"/>
                </a:solidFill>
                <a:latin typeface="Arial"/>
                <a:ea typeface="Arial"/>
                <a:cs typeface="Arial"/>
                <a:sym typeface="Arial"/>
              </a:rPr>
              <a:t>参考文献、</a:t>
            </a:r>
            <a:r>
              <a:rPr lang="en-US" altLang="ja-JP" b="1" dirty="0">
                <a:solidFill>
                  <a:srgbClr val="000000"/>
                </a:solidFill>
                <a:latin typeface="Arial"/>
                <a:ea typeface="Arial"/>
                <a:cs typeface="Arial"/>
                <a:sym typeface="Arial"/>
              </a:rPr>
              <a:t>URL(</a:t>
            </a:r>
            <a:r>
              <a:rPr lang="en-US" altLang="ja-JP" sz="2000" b="1" dirty="0">
                <a:solidFill>
                  <a:srgbClr val="000000"/>
                </a:solidFill>
                <a:latin typeface="Arial"/>
                <a:ea typeface="Arial"/>
                <a:cs typeface="Arial"/>
                <a:sym typeface="Arial"/>
              </a:rPr>
              <a:t>p.56-58</a:t>
            </a:r>
            <a:r>
              <a:rPr lang="en-US" altLang="ja-JP" b="1" dirty="0">
                <a:solidFill>
                  <a:srgbClr val="000000"/>
                </a:solidFill>
                <a:latin typeface="Arial"/>
                <a:ea typeface="Arial"/>
                <a:cs typeface="Arial"/>
                <a:sym typeface="Arial"/>
              </a:rPr>
              <a:t>)</a:t>
            </a:r>
            <a:endParaRPr lang="ja-JP" altLang="en-US" b="1" dirty="0">
              <a:solidFill>
                <a:srgbClr val="000000"/>
              </a:solidFill>
              <a:latin typeface="Arial"/>
              <a:ea typeface="Arial"/>
              <a:cs typeface="Arial"/>
              <a:sym typeface="Arial"/>
            </a:endParaRPr>
          </a:p>
          <a:p>
            <a:endParaRPr lang="ja-JP" altLang="en-US" sz="3200" b="1" dirty="0">
              <a:solidFill>
                <a:srgbClr val="000000"/>
              </a:solidFill>
              <a:latin typeface="Arial"/>
              <a:ea typeface="Arial"/>
              <a:cs typeface="Arial"/>
              <a:sym typeface="Arial"/>
            </a:endParaRPr>
          </a:p>
          <a:p>
            <a:endParaRPr kumimoji="1" lang="ja-JP" altLang="en-US" dirty="0"/>
          </a:p>
        </p:txBody>
      </p:sp>
      <p:sp>
        <p:nvSpPr>
          <p:cNvPr id="2" name="スライド番号プレースホルダー 1"/>
          <p:cNvSpPr>
            <a:spLocks noGrp="1"/>
          </p:cNvSpPr>
          <p:nvPr>
            <p:ph type="sldNum" sz="quarter" idx="12"/>
          </p:nvPr>
        </p:nvSpPr>
        <p:spPr/>
        <p:txBody>
          <a:bodyPr/>
          <a:lstStyle/>
          <a:p>
            <a:fld id="{00000000-1234-1234-1234-123412341234}" type="slidenum">
              <a:rPr lang="en-US" altLang="ja-JP" smtClean="0">
                <a:uFillTx/>
              </a:rPr>
              <a:pPr/>
              <a:t>2</a:t>
            </a:fld>
            <a:endParaRPr lang="ja-JP" altLang="en-US" sz="3200" dirty="0">
              <a:uFillTx/>
              <a:latin typeface="Arial"/>
              <a:ea typeface="Arial"/>
              <a:cs typeface="Arial"/>
              <a:sym typeface="Arial"/>
            </a:endParaRPr>
          </a:p>
        </p:txBody>
      </p:sp>
      <p:sp>
        <p:nvSpPr>
          <p:cNvPr id="187" name="Google Shape;187;p28"/>
          <p:cNvSpPr>
            <a:spLocks/>
          </p:cNvSpPr>
          <p:nvPr/>
        </p:nvSpPr>
        <p:spPr>
          <a:xfrm>
            <a:off x="3155062" y="640623"/>
            <a:ext cx="8116317" cy="4944479"/>
          </a:xfrm>
          <a:prstGeom prst="rect">
            <a:avLst/>
          </a:prstGeom>
          <a:noFill/>
          <a:ln>
            <a:noFill/>
          </a:ln>
        </p:spPr>
        <p:txBody>
          <a:bodyPr spcFirstLastPara="1" wrap="square" lIns="91346" tIns="45698" rIns="91346" bIns="45698" anchor="t" anchorCtr="0">
            <a:noAutofit/>
          </a:bodyPr>
          <a:lstStyle/>
          <a:p>
            <a:endParaRPr sz="3200" b="1" dirty="0">
              <a:solidFill>
                <a:srgbClr val="000000"/>
              </a:solidFill>
              <a:uFillTx/>
              <a:latin typeface="Arial"/>
              <a:ea typeface="Arial"/>
              <a:cs typeface="Arial"/>
              <a:sym typeface="Arial"/>
            </a:endParaRPr>
          </a:p>
        </p:txBody>
      </p:sp>
    </p:spTree>
    <p:extLst>
      <p:ext uri="{BB962C8B-B14F-4D97-AF65-F5344CB8AC3E}">
        <p14:creationId xmlns:p14="http://schemas.microsoft.com/office/powerpoint/2010/main" val="25059567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6685" y="1158767"/>
            <a:ext cx="1129905" cy="1455180"/>
          </a:xfrm>
          <a:prstGeom prst="rect">
            <a:avLst/>
          </a:prstGeom>
        </p:spPr>
      </p:pic>
      <p:pic>
        <p:nvPicPr>
          <p:cNvPr id="12" name="図 1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928843" y="1217650"/>
            <a:ext cx="1981200" cy="1562100"/>
          </a:xfrm>
          <a:prstGeom prst="rect">
            <a:avLst/>
          </a:prstGeom>
        </p:spPr>
      </p:pic>
      <p:pic>
        <p:nvPicPr>
          <p:cNvPr id="3" name="図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36399" y="1380476"/>
            <a:ext cx="2857500" cy="1247775"/>
          </a:xfrm>
          <a:prstGeom prst="rect">
            <a:avLst/>
          </a:prstGeom>
        </p:spPr>
      </p:pic>
      <p:grpSp>
        <p:nvGrpSpPr>
          <p:cNvPr id="11" name="グループ化 10"/>
          <p:cNvGrpSpPr/>
          <p:nvPr/>
        </p:nvGrpSpPr>
        <p:grpSpPr>
          <a:xfrm>
            <a:off x="9464595" y="692287"/>
            <a:ext cx="2297669" cy="3194134"/>
            <a:chOff x="9448558" y="162710"/>
            <a:chExt cx="2397810" cy="3616870"/>
          </a:xfrm>
        </p:grpSpPr>
        <p:sp>
          <p:nvSpPr>
            <p:cNvPr id="10" name="円形吹き出し 9"/>
            <p:cNvSpPr/>
            <p:nvPr/>
          </p:nvSpPr>
          <p:spPr>
            <a:xfrm>
              <a:off x="9448558" y="162710"/>
              <a:ext cx="2397810" cy="3616870"/>
            </a:xfrm>
            <a:prstGeom prst="wedgeEllipseCallout">
              <a:avLst>
                <a:gd name="adj1" fmla="val -67258"/>
                <a:gd name="adj2" fmla="val -4551"/>
              </a:avLst>
            </a:prstGeom>
            <a:solidFill>
              <a:schemeClr val="accent6">
                <a:lumMod val="20000"/>
                <a:lumOff val="80000"/>
              </a:schemeClr>
            </a:solidFill>
            <a:ln>
              <a:noFill/>
            </a:ln>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p>
          </p:txBody>
        </p:sp>
        <p:pic>
          <p:nvPicPr>
            <p:cNvPr id="16" name="図 15"/>
            <p:cNvPicPr>
              <a:picLocks noChangeAspect="1"/>
            </p:cNvPicPr>
            <p:nvPr/>
          </p:nvPicPr>
          <p:blipFill>
            <a:blip r:embed="rId5"/>
            <a:stretch>
              <a:fillRect/>
            </a:stretch>
          </p:blipFill>
          <p:spPr>
            <a:xfrm>
              <a:off x="9898480" y="336508"/>
              <a:ext cx="1497963" cy="1521370"/>
            </a:xfrm>
            <a:prstGeom prst="rect">
              <a:avLst/>
            </a:prstGeom>
          </p:spPr>
        </p:pic>
        <p:pic>
          <p:nvPicPr>
            <p:cNvPr id="15" name="図 14"/>
            <p:cNvPicPr>
              <a:picLocks noChangeAspect="1"/>
            </p:cNvPicPr>
            <p:nvPr/>
          </p:nvPicPr>
          <p:blipFill>
            <a:blip r:embed="rId6"/>
            <a:stretch>
              <a:fillRect/>
            </a:stretch>
          </p:blipFill>
          <p:spPr>
            <a:xfrm>
              <a:off x="10074020" y="2052454"/>
              <a:ext cx="1146889" cy="1454591"/>
            </a:xfrm>
            <a:prstGeom prst="rect">
              <a:avLst/>
            </a:prstGeom>
          </p:spPr>
        </p:pic>
      </p:grpSp>
      <p:sp>
        <p:nvSpPr>
          <p:cNvPr id="6" name="矢印: 右 5">
            <a:extLst>
              <a:ext uri="{FF2B5EF4-FFF2-40B4-BE49-F238E27FC236}">
                <a16:creationId xmlns:a16="http://schemas.microsoft.com/office/drawing/2014/main" xmlns="" id="{6107DD4A-7A15-45D8-803A-56C17FD6DECB}"/>
              </a:ext>
            </a:extLst>
          </p:cNvPr>
          <p:cNvSpPr/>
          <p:nvPr/>
        </p:nvSpPr>
        <p:spPr>
          <a:xfrm>
            <a:off x="1686996" y="4481800"/>
            <a:ext cx="589280" cy="426720"/>
          </a:xfrm>
          <a:prstGeom prst="rightArrow">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sz="1800" dirty="0">
              <a:solidFill>
                <a:prstClr val="white"/>
              </a:solidFill>
            </a:endParaRPr>
          </a:p>
        </p:txBody>
      </p:sp>
      <p:sp>
        <p:nvSpPr>
          <p:cNvPr id="7" name="四角形: 角を丸くする 6">
            <a:extLst>
              <a:ext uri="{FF2B5EF4-FFF2-40B4-BE49-F238E27FC236}">
                <a16:creationId xmlns:a16="http://schemas.microsoft.com/office/drawing/2014/main" xmlns="" id="{297A6321-F398-4684-9689-8004746B68E8}"/>
              </a:ext>
            </a:extLst>
          </p:cNvPr>
          <p:cNvSpPr/>
          <p:nvPr/>
        </p:nvSpPr>
        <p:spPr>
          <a:xfrm>
            <a:off x="1259840" y="5129430"/>
            <a:ext cx="9672320" cy="1248331"/>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ja-JP" altLang="en-US" sz="2800" dirty="0">
                <a:solidFill>
                  <a:prstClr val="black"/>
                </a:solidFill>
              </a:rPr>
              <a:t>今後の研究の方向性として、</a:t>
            </a:r>
            <a:endParaRPr lang="en-US" altLang="ja-JP" sz="2800" dirty="0">
              <a:solidFill>
                <a:prstClr val="black"/>
              </a:solidFill>
            </a:endParaRPr>
          </a:p>
          <a:p>
            <a:pPr algn="ctr" defTabSz="914400"/>
            <a:r>
              <a:rPr lang="ja-JP" altLang="en-US" sz="2800" b="1" dirty="0">
                <a:solidFill>
                  <a:prstClr val="black"/>
                </a:solidFill>
              </a:rPr>
              <a:t>テクスチャー</a:t>
            </a:r>
            <a:r>
              <a:rPr lang="ja-JP" altLang="en-US" sz="2800" dirty="0">
                <a:solidFill>
                  <a:prstClr val="black"/>
                </a:solidFill>
              </a:rPr>
              <a:t>に焦点を当てていくこととする</a:t>
            </a:r>
          </a:p>
        </p:txBody>
      </p:sp>
      <p:sp>
        <p:nvSpPr>
          <p:cNvPr id="8" name="スライド番号プレースホルダー 7"/>
          <p:cNvSpPr>
            <a:spLocks noGrp="1"/>
          </p:cNvSpPr>
          <p:nvPr>
            <p:ph type="sldNum" sz="quarter" idx="12"/>
          </p:nvPr>
        </p:nvSpPr>
        <p:spPr/>
        <p:txBody>
          <a:bodyPr/>
          <a:lstStyle/>
          <a:p>
            <a:fld id="{8B580023-5814-4749-A42D-D8E2A57B85E0}" type="slidenum">
              <a:rPr lang="ja-JP" altLang="en-US" smtClean="0"/>
              <a:pPr/>
              <a:t>20</a:t>
            </a:fld>
            <a:endParaRPr lang="ja-JP" altLang="en-US"/>
          </a:p>
        </p:txBody>
      </p:sp>
      <p:sp>
        <p:nvSpPr>
          <p:cNvPr id="2" name="正方形/長方形 1"/>
          <p:cNvSpPr/>
          <p:nvPr/>
        </p:nvSpPr>
        <p:spPr>
          <a:xfrm>
            <a:off x="2379841" y="4495105"/>
            <a:ext cx="7296291" cy="400110"/>
          </a:xfrm>
          <a:prstGeom prst="rect">
            <a:avLst/>
          </a:prstGeom>
        </p:spPr>
        <p:txBody>
          <a:bodyPr wrap="square">
            <a:spAutoFit/>
          </a:bodyPr>
          <a:lstStyle/>
          <a:p>
            <a:r>
              <a:rPr lang="ja-JP" altLang="en-US" sz="2000" u="sng" dirty="0"/>
              <a:t>テクスチャー（楽器）について研究する意義があるのではないか？</a:t>
            </a:r>
            <a:endParaRPr lang="en-US" altLang="ja-JP" sz="2000" u="sng" dirty="0"/>
          </a:p>
        </p:txBody>
      </p:sp>
      <p:sp>
        <p:nvSpPr>
          <p:cNvPr id="17" name="テキスト ボックス 16"/>
          <p:cNvSpPr txBox="1"/>
          <p:nvPr/>
        </p:nvSpPr>
        <p:spPr>
          <a:xfrm>
            <a:off x="3371850" y="3718829"/>
            <a:ext cx="5383369" cy="384721"/>
          </a:xfrm>
          <a:prstGeom prst="rect">
            <a:avLst/>
          </a:prstGeom>
          <a:noFill/>
        </p:spPr>
        <p:txBody>
          <a:bodyPr wrap="square" rtlCol="0">
            <a:spAutoFit/>
          </a:bodyPr>
          <a:lstStyle/>
          <a:p>
            <a:r>
              <a:rPr kumimoji="1" lang="ja-JP" altLang="en-US" dirty="0"/>
              <a:t>ここから、楽器による音色の違いの重要性が伺える</a:t>
            </a:r>
          </a:p>
        </p:txBody>
      </p:sp>
      <p:sp>
        <p:nvSpPr>
          <p:cNvPr id="18" name="テキスト ボックス 17">
            <a:extLst>
              <a:ext uri="{FF2B5EF4-FFF2-40B4-BE49-F238E27FC236}">
                <a16:creationId xmlns:a16="http://schemas.microsoft.com/office/drawing/2014/main" xmlns="" id="{DEEB5C54-52D9-44F9-8AFA-4FD2BCB09505}"/>
              </a:ext>
            </a:extLst>
          </p:cNvPr>
          <p:cNvSpPr txBox="1"/>
          <p:nvPr/>
        </p:nvSpPr>
        <p:spPr>
          <a:xfrm>
            <a:off x="744897" y="294320"/>
            <a:ext cx="7629522" cy="923330"/>
          </a:xfrm>
          <a:prstGeom prst="rect">
            <a:avLst/>
          </a:prstGeom>
        </p:spPr>
        <p:txBody>
          <a:bodyPr wrap="square" rtlCol="0">
            <a:spAutoFit/>
          </a:bodyPr>
          <a:lstStyle/>
          <a:p>
            <a:r>
              <a:rPr lang="ja-JP" altLang="en-US" sz="5400" dirty="0"/>
              <a:t>先行研究</a:t>
            </a:r>
            <a:r>
              <a:rPr kumimoji="1" lang="en-US" altLang="ja-JP" sz="4000" dirty="0"/>
              <a:t>-</a:t>
            </a:r>
            <a:r>
              <a:rPr kumimoji="1" lang="ja-JP" altLang="en-US" sz="4000" dirty="0"/>
              <a:t>音楽</a:t>
            </a:r>
            <a:r>
              <a:rPr kumimoji="1" lang="en-US" altLang="ja-JP" sz="4000" dirty="0"/>
              <a:t>-</a:t>
            </a:r>
            <a:endParaRPr kumimoji="1" lang="ja-JP" altLang="en-US" sz="5400" dirty="0"/>
          </a:p>
        </p:txBody>
      </p:sp>
      <p:graphicFrame>
        <p:nvGraphicFramePr>
          <p:cNvPr id="13" name="図表 12"/>
          <p:cNvGraphicFramePr/>
          <p:nvPr>
            <p:extLst>
              <p:ext uri="{D42A27DB-BD31-4B8C-83A1-F6EECF244321}">
                <p14:modId xmlns:p14="http://schemas.microsoft.com/office/powerpoint/2010/main" val="1483435348"/>
              </p:ext>
            </p:extLst>
          </p:nvPr>
        </p:nvGraphicFramePr>
        <p:xfrm>
          <a:off x="2176344" y="950045"/>
          <a:ext cx="6933563" cy="418718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857147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graphicEl>
                                              <a:dgm id="{0AC83B3D-D06E-469D-AFDC-2FFADD7A0B43}"/>
                                            </p:graphicEl>
                                          </p:spTgt>
                                        </p:tgtEl>
                                        <p:attrNameLst>
                                          <p:attrName>style.visibility</p:attrName>
                                        </p:attrNameLst>
                                      </p:cBhvr>
                                      <p:to>
                                        <p:strVal val="visible"/>
                                      </p:to>
                                    </p:set>
                                    <p:animEffect transition="in" filter="wipe(down)">
                                      <p:cBhvr>
                                        <p:cTn id="7" dur="500"/>
                                        <p:tgtEl>
                                          <p:spTgt spid="13">
                                            <p:graphicEl>
                                              <a:dgm id="{0AC83B3D-D06E-469D-AFDC-2FFADD7A0B43}"/>
                                            </p:graphic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3">
                                            <p:graphicEl>
                                              <a:dgm id="{09422BAD-3C33-4358-81A8-CDEA78C22C78}"/>
                                            </p:graphicEl>
                                          </p:spTgt>
                                        </p:tgtEl>
                                        <p:attrNameLst>
                                          <p:attrName>style.visibility</p:attrName>
                                        </p:attrNameLst>
                                      </p:cBhvr>
                                      <p:to>
                                        <p:strVal val="visible"/>
                                      </p:to>
                                    </p:set>
                                    <p:animEffect transition="in" filter="wipe(down)">
                                      <p:cBhvr>
                                        <p:cTn id="15" dur="500"/>
                                        <p:tgtEl>
                                          <p:spTgt spid="13">
                                            <p:graphicEl>
                                              <a:dgm id="{09422BAD-3C33-4358-81A8-CDEA78C22C78}"/>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3">
                                            <p:graphicEl>
                                              <a:dgm id="{90903917-2D72-47D7-82A0-E4674752F8F4}"/>
                                            </p:graphicEl>
                                          </p:spTgt>
                                        </p:tgtEl>
                                        <p:attrNameLst>
                                          <p:attrName>style.visibility</p:attrName>
                                        </p:attrNameLst>
                                      </p:cBhvr>
                                      <p:to>
                                        <p:strVal val="visible"/>
                                      </p:to>
                                    </p:set>
                                    <p:animEffect transition="in" filter="wipe(down)">
                                      <p:cBhvr>
                                        <p:cTn id="18" dur="500"/>
                                        <p:tgtEl>
                                          <p:spTgt spid="13">
                                            <p:graphicEl>
                                              <a:dgm id="{90903917-2D72-47D7-82A0-E4674752F8F4}"/>
                                            </p:graphicEl>
                                          </p:spTgt>
                                        </p:tgtEl>
                                      </p:cBhvr>
                                    </p:animEffect>
                                  </p:childTnLst>
                                </p:cTn>
                              </p:par>
                              <p:par>
                                <p:cTn id="19" presetID="16" presetClass="entr" presetSubtype="21"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barn(inVertical)">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13">
                                            <p:graphicEl>
                                              <a:dgm id="{DC0F1387-EE2A-47F4-9136-C2AB9C6AA10B}"/>
                                            </p:graphicEl>
                                          </p:spTgt>
                                        </p:tgtEl>
                                        <p:attrNameLst>
                                          <p:attrName>style.visibility</p:attrName>
                                        </p:attrNameLst>
                                      </p:cBhvr>
                                      <p:to>
                                        <p:strVal val="visible"/>
                                      </p:to>
                                    </p:set>
                                    <p:animEffect transition="in" filter="wipe(down)">
                                      <p:cBhvr>
                                        <p:cTn id="26" dur="500"/>
                                        <p:tgtEl>
                                          <p:spTgt spid="13">
                                            <p:graphicEl>
                                              <a:dgm id="{DC0F1387-EE2A-47F4-9136-C2AB9C6AA10B}"/>
                                            </p:graphic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3">
                                            <p:graphicEl>
                                              <a:dgm id="{41A0B186-5AB5-47F2-AB60-81BF99EBAA36}"/>
                                            </p:graphicEl>
                                          </p:spTgt>
                                        </p:tgtEl>
                                        <p:attrNameLst>
                                          <p:attrName>style.visibility</p:attrName>
                                        </p:attrNameLst>
                                      </p:cBhvr>
                                      <p:to>
                                        <p:strVal val="visible"/>
                                      </p:to>
                                    </p:set>
                                    <p:animEffect transition="in" filter="wipe(down)">
                                      <p:cBhvr>
                                        <p:cTn id="29" dur="500"/>
                                        <p:tgtEl>
                                          <p:spTgt spid="13">
                                            <p:graphicEl>
                                              <a:dgm id="{41A0B186-5AB5-47F2-AB60-81BF99EBAA36}"/>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par>
                                <p:cTn id="35" presetID="16" presetClass="entr" presetSubtype="21"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arn(inVertical)">
                                      <p:cBhvr>
                                        <p:cTn id="37" dur="500"/>
                                        <p:tgtEl>
                                          <p:spTgt spid="9"/>
                                        </p:tgtEl>
                                      </p:cBhvr>
                                    </p:animEffect>
                                  </p:childTnLst>
                                </p:cTn>
                              </p:par>
                              <p:par>
                                <p:cTn id="38" presetID="16" presetClass="entr" presetSubtype="21" fill="hold"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barn(inVertical)">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barn(inVertical)">
                                      <p:cBhvr>
                                        <p:cTn id="45" dur="500"/>
                                        <p:tgtEl>
                                          <p:spTgt spid="6"/>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barn(inVertical)">
                                      <p:cBhvr>
                                        <p:cTn id="48" dur="500"/>
                                        <p:tgtEl>
                                          <p:spTgt spid="2"/>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fade">
                                      <p:cBhvr>
                                        <p:cTn id="53" dur="1000"/>
                                        <p:tgtEl>
                                          <p:spTgt spid="7"/>
                                        </p:tgtEl>
                                      </p:cBhvr>
                                    </p:animEffect>
                                    <p:anim calcmode="lin" valueType="num">
                                      <p:cBhvr>
                                        <p:cTn id="54" dur="1000" fill="hold"/>
                                        <p:tgtEl>
                                          <p:spTgt spid="7"/>
                                        </p:tgtEl>
                                        <p:attrNameLst>
                                          <p:attrName>ppt_x</p:attrName>
                                        </p:attrNameLst>
                                      </p:cBhvr>
                                      <p:tavLst>
                                        <p:tav tm="0">
                                          <p:val>
                                            <p:strVal val="#ppt_x"/>
                                          </p:val>
                                        </p:tav>
                                        <p:tav tm="100000">
                                          <p:val>
                                            <p:strVal val="#ppt_x"/>
                                          </p:val>
                                        </p:tav>
                                      </p:tavLst>
                                    </p:anim>
                                    <p:anim calcmode="lin" valueType="num">
                                      <p:cBhvr>
                                        <p:cTn id="5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2" grpId="0"/>
      <p:bldP spid="17" grpId="0"/>
      <p:bldGraphic spid="13" grpId="0" uiExpand="1">
        <p:bldSub>
          <a:bldDgm bld="one"/>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63"/>
        <p:cNvGrpSpPr/>
        <p:nvPr/>
      </p:nvGrpSpPr>
      <p:grpSpPr>
        <a:xfrm>
          <a:off x="0" y="0"/>
          <a:ext cx="0" cy="0"/>
          <a:chOff x="0" y="0"/>
          <a:chExt cx="0" cy="0"/>
        </a:xfrm>
      </p:grpSpPr>
      <p:sp>
        <p:nvSpPr>
          <p:cNvPr id="665" name="Google Shape;665;p66"/>
          <p:cNvSpPr txBox="1">
            <a:spLocks noGrp="1"/>
          </p:cNvSpPr>
          <p:nvPr>
            <p:ph type="title" idx="4294967295"/>
          </p:nvPr>
        </p:nvSpPr>
        <p:spPr>
          <a:xfrm>
            <a:off x="838200" y="365125"/>
            <a:ext cx="10515600" cy="1325563"/>
          </a:xfrm>
          <a:prstGeom prst="rect">
            <a:avLst/>
          </a:prstGeom>
          <a:noFill/>
          <a:ln>
            <a:noFill/>
          </a:ln>
        </p:spPr>
        <p:txBody>
          <a:bodyPr spcFirstLastPara="1" wrap="square" lIns="91346" tIns="45698" rIns="91346" bIns="45698" anchor="ctr" anchorCtr="0">
            <a:noAutofit/>
          </a:bodyPr>
          <a:lstStyle/>
          <a:p>
            <a:pPr>
              <a:spcBef>
                <a:spcPts val="0"/>
              </a:spcBef>
            </a:pPr>
            <a:r>
              <a:rPr lang="ja-JP" altLang="en-US" dirty="0">
                <a:solidFill>
                  <a:srgbClr val="000000"/>
                </a:solidFill>
                <a:uFillTx/>
                <a:latin typeface="+mj-ea"/>
                <a:cs typeface="Calibri"/>
                <a:sym typeface="Calibri"/>
              </a:rPr>
              <a:t>先行研究</a:t>
            </a:r>
            <a:r>
              <a:rPr lang="ja-JP" altLang="en-US" dirty="0">
                <a:uFillTx/>
                <a:latin typeface="+mj-ea"/>
                <a:cs typeface="Calibri"/>
                <a:sym typeface="Calibri"/>
              </a:rPr>
              <a:t>まとめ</a:t>
            </a:r>
            <a:endParaRPr dirty="0">
              <a:uFillTx/>
              <a:latin typeface="+mj-ea"/>
            </a:endParaRPr>
          </a:p>
        </p:txBody>
      </p:sp>
      <p:sp>
        <p:nvSpPr>
          <p:cNvPr id="3" name="左中かっこ 2"/>
          <p:cNvSpPr>
            <a:spLocks/>
          </p:cNvSpPr>
          <p:nvPr/>
        </p:nvSpPr>
        <p:spPr>
          <a:xfrm rot="16200000">
            <a:off x="3790567" y="860741"/>
            <a:ext cx="739073" cy="6112104"/>
          </a:xfrm>
          <a:prstGeom prst="leftBrace">
            <a:avLst>
              <a:gd name="adj1" fmla="val 8333"/>
              <a:gd name="adj2" fmla="val 50523"/>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lIns="91362" tIns="45718" rIns="91362" bIns="45718" rtlCol="0" anchor="ctr"/>
          <a:lstStyle/>
          <a:p>
            <a:pPr algn="ctr"/>
            <a:endParaRPr kumimoji="1" lang="ja-JP" altLang="en-US" dirty="0">
              <a:uFillTx/>
            </a:endParaRPr>
          </a:p>
        </p:txBody>
      </p:sp>
      <p:sp>
        <p:nvSpPr>
          <p:cNvPr id="4" name="四角形: 角を丸くする 3"/>
          <p:cNvSpPr>
            <a:spLocks/>
          </p:cNvSpPr>
          <p:nvPr/>
        </p:nvSpPr>
        <p:spPr>
          <a:xfrm>
            <a:off x="1467296" y="4286382"/>
            <a:ext cx="2392325" cy="920815"/>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362" tIns="45718" rIns="91362" bIns="45718" rtlCol="0" anchor="ctr"/>
          <a:lstStyle/>
          <a:p>
            <a:pPr algn="ctr"/>
            <a:r>
              <a:rPr kumimoji="1" lang="en-US" altLang="ja-JP" dirty="0">
                <a:uFillTx/>
              </a:rPr>
              <a:t>BGM</a:t>
            </a:r>
            <a:r>
              <a:rPr kumimoji="1" lang="ja-JP" altLang="en-US" dirty="0">
                <a:uFillTx/>
              </a:rPr>
              <a:t>のイメージ</a:t>
            </a:r>
          </a:p>
        </p:txBody>
      </p:sp>
      <p:sp>
        <p:nvSpPr>
          <p:cNvPr id="16" name="四角形: 角を丸くする 15"/>
          <p:cNvSpPr>
            <a:spLocks/>
          </p:cNvSpPr>
          <p:nvPr/>
        </p:nvSpPr>
        <p:spPr>
          <a:xfrm>
            <a:off x="4522384" y="4286382"/>
            <a:ext cx="2392325" cy="920815"/>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62" tIns="45718" rIns="91362" bIns="45718" rtlCol="0" anchor="ctr"/>
          <a:lstStyle/>
          <a:p>
            <a:pPr algn="ctr"/>
            <a:r>
              <a:rPr kumimoji="1" lang="ja-JP" altLang="en-US" dirty="0">
                <a:uFillTx/>
              </a:rPr>
              <a:t>店舗のイメージ</a:t>
            </a:r>
          </a:p>
        </p:txBody>
      </p:sp>
      <p:sp>
        <p:nvSpPr>
          <p:cNvPr id="5" name="次の値と等しい 4"/>
          <p:cNvSpPr>
            <a:spLocks/>
          </p:cNvSpPr>
          <p:nvPr/>
        </p:nvSpPr>
        <p:spPr>
          <a:xfrm>
            <a:off x="3983059" y="4568293"/>
            <a:ext cx="415977" cy="356891"/>
          </a:xfrm>
          <a:prstGeom prst="mathEqual">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62" tIns="45718" rIns="91362" bIns="45718" rtlCol="0" anchor="ctr"/>
          <a:lstStyle/>
          <a:p>
            <a:pPr algn="ctr"/>
            <a:endParaRPr kumimoji="1" lang="ja-JP" altLang="en-US">
              <a:solidFill>
                <a:schemeClr val="tx1"/>
              </a:solidFill>
              <a:uFillTx/>
            </a:endParaRPr>
          </a:p>
        </p:txBody>
      </p:sp>
      <p:sp>
        <p:nvSpPr>
          <p:cNvPr id="6" name="吹き出し: 角を丸めた四角形 5"/>
          <p:cNvSpPr>
            <a:spLocks/>
          </p:cNvSpPr>
          <p:nvPr/>
        </p:nvSpPr>
        <p:spPr>
          <a:xfrm>
            <a:off x="474972" y="5485811"/>
            <a:ext cx="1849316" cy="920815"/>
          </a:xfrm>
          <a:prstGeom prst="wedgeRoundRectCallout">
            <a:avLst>
              <a:gd name="adj1" fmla="val 40006"/>
              <a:gd name="adj2" fmla="val -79527"/>
              <a:gd name="adj3" fmla="val 16667"/>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62" tIns="45718" rIns="91362" bIns="45718" rtlCol="0" anchor="ctr"/>
          <a:lstStyle/>
          <a:p>
            <a:pPr marL="285490" indent="-285490">
              <a:buFont typeface="Arial" panose="020B0604020202020204" pitchFamily="34" charset="0"/>
              <a:buChar char="•"/>
            </a:pPr>
            <a:r>
              <a:rPr kumimoji="1" lang="ja-JP" altLang="en-US" sz="1600" dirty="0">
                <a:solidFill>
                  <a:schemeClr val="tx1"/>
                </a:solidFill>
                <a:uFillTx/>
              </a:rPr>
              <a:t>テンポ</a:t>
            </a:r>
            <a:endParaRPr kumimoji="1" lang="en-US" altLang="ja-JP" sz="1600" dirty="0">
              <a:solidFill>
                <a:schemeClr val="tx1"/>
              </a:solidFill>
              <a:uFillTx/>
            </a:endParaRPr>
          </a:p>
          <a:p>
            <a:pPr marL="285490" indent="-285490">
              <a:buFont typeface="Arial" panose="020B0604020202020204" pitchFamily="34" charset="0"/>
              <a:buChar char="•"/>
            </a:pPr>
            <a:r>
              <a:rPr lang="ja-JP" altLang="en-US" sz="1600" dirty="0">
                <a:solidFill>
                  <a:schemeClr val="tx1"/>
                </a:solidFill>
                <a:uFillTx/>
              </a:rPr>
              <a:t>ピッチ</a:t>
            </a:r>
            <a:endParaRPr lang="en-US" altLang="ja-JP" sz="1600" dirty="0">
              <a:solidFill>
                <a:schemeClr val="tx1"/>
              </a:solidFill>
              <a:uFillTx/>
            </a:endParaRPr>
          </a:p>
          <a:p>
            <a:pPr marL="285490" indent="-285490">
              <a:buFont typeface="Arial" panose="020B0604020202020204" pitchFamily="34" charset="0"/>
              <a:buChar char="•"/>
            </a:pPr>
            <a:r>
              <a:rPr kumimoji="1" lang="ja-JP" altLang="en-US" sz="1600" dirty="0">
                <a:solidFill>
                  <a:schemeClr val="tx1"/>
                </a:solidFill>
                <a:uFillTx/>
              </a:rPr>
              <a:t>テクスチャー</a:t>
            </a:r>
          </a:p>
        </p:txBody>
      </p:sp>
      <p:sp>
        <p:nvSpPr>
          <p:cNvPr id="7" name="吹き出し: 角を丸めた四角形 6"/>
          <p:cNvSpPr>
            <a:spLocks/>
          </p:cNvSpPr>
          <p:nvPr/>
        </p:nvSpPr>
        <p:spPr>
          <a:xfrm>
            <a:off x="5380084" y="5493556"/>
            <a:ext cx="1689400" cy="739074"/>
          </a:xfrm>
          <a:prstGeom prst="wedgeRoundRectCallout">
            <a:avLst>
              <a:gd name="adj1" fmla="val -36472"/>
              <a:gd name="adj2" fmla="val -87991"/>
              <a:gd name="adj3" fmla="val 16667"/>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62" tIns="45718" rIns="91362" bIns="45718" rtlCol="0" anchor="ctr"/>
          <a:lstStyle/>
          <a:p>
            <a:pPr marL="285490" indent="-285490" algn="ctr">
              <a:buFont typeface="Arial" panose="020B0604020202020204" pitchFamily="34" charset="0"/>
              <a:buChar char="•"/>
            </a:pPr>
            <a:r>
              <a:rPr kumimoji="1" lang="ja-JP" altLang="en-US" sz="1600" dirty="0">
                <a:solidFill>
                  <a:schemeClr val="tx1"/>
                </a:solidFill>
                <a:uFillTx/>
              </a:rPr>
              <a:t>雰囲気</a:t>
            </a:r>
            <a:r>
              <a:rPr kumimoji="1" lang="en-US" altLang="ja-JP" sz="1600" dirty="0">
                <a:solidFill>
                  <a:schemeClr val="tx1"/>
                </a:solidFill>
                <a:uFillTx/>
              </a:rPr>
              <a:t>(</a:t>
            </a:r>
            <a:r>
              <a:rPr kumimoji="1" lang="ja-JP" altLang="en-US" sz="1600" dirty="0">
                <a:solidFill>
                  <a:schemeClr val="tx1"/>
                </a:solidFill>
                <a:uFillTx/>
              </a:rPr>
              <a:t>内装</a:t>
            </a:r>
            <a:r>
              <a:rPr kumimoji="1" lang="en-US" altLang="ja-JP" sz="1600" dirty="0">
                <a:solidFill>
                  <a:schemeClr val="tx1"/>
                </a:solidFill>
                <a:uFillTx/>
              </a:rPr>
              <a:t>)</a:t>
            </a:r>
            <a:endParaRPr kumimoji="1" lang="ja-JP" altLang="en-US" sz="1600" dirty="0">
              <a:solidFill>
                <a:schemeClr val="tx1"/>
              </a:solidFill>
              <a:uFillTx/>
            </a:endParaRPr>
          </a:p>
        </p:txBody>
      </p:sp>
      <p:cxnSp>
        <p:nvCxnSpPr>
          <p:cNvPr id="10" name="直線矢印コネクタ 9"/>
          <p:cNvCxnSpPr/>
          <p:nvPr/>
        </p:nvCxnSpPr>
        <p:spPr>
          <a:xfrm flipV="1">
            <a:off x="7069484" y="3547308"/>
            <a:ext cx="2032329" cy="1317737"/>
          </a:xfrm>
          <a:prstGeom prst="straightConnector1">
            <a:avLst/>
          </a:prstGeom>
          <a:ln w="762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正方形/長方形 13"/>
          <p:cNvSpPr>
            <a:spLocks/>
          </p:cNvSpPr>
          <p:nvPr/>
        </p:nvSpPr>
        <p:spPr>
          <a:xfrm>
            <a:off x="7224861" y="4746739"/>
            <a:ext cx="4853725" cy="646327"/>
          </a:xfrm>
          <a:prstGeom prst="rect">
            <a:avLst/>
          </a:prstGeom>
        </p:spPr>
        <p:txBody>
          <a:bodyPr wrap="square" lIns="91362" tIns="45718" rIns="91362" bIns="45718">
            <a:spAutoFit/>
          </a:bodyPr>
          <a:lstStyle/>
          <a:p>
            <a:pPr lvl="0" algn="ctr"/>
            <a:r>
              <a:rPr lang="en-US" altLang="ja-JP" sz="1800" b="1" dirty="0">
                <a:solidFill>
                  <a:srgbClr val="000000"/>
                </a:solidFill>
                <a:uFillTx/>
                <a:latin typeface="Arial"/>
                <a:ea typeface="Arial"/>
                <a:cs typeface="Arial"/>
                <a:sym typeface="Arial"/>
              </a:rPr>
              <a:t>BGM</a:t>
            </a:r>
            <a:r>
              <a:rPr lang="ja-JP" altLang="en-US" sz="1800" b="1" dirty="0">
                <a:solidFill>
                  <a:srgbClr val="000000"/>
                </a:solidFill>
                <a:uFillTx/>
                <a:latin typeface="Arial"/>
                <a:ea typeface="Arial"/>
                <a:cs typeface="Arial"/>
                <a:sym typeface="Arial"/>
              </a:rPr>
              <a:t>の印象と店舗（空間）の印象が</a:t>
            </a:r>
            <a:endParaRPr lang="en-US" altLang="ja-JP" sz="1800" b="1" dirty="0">
              <a:solidFill>
                <a:srgbClr val="000000"/>
              </a:solidFill>
              <a:uFillTx/>
              <a:latin typeface="Arial"/>
              <a:ea typeface="Arial"/>
              <a:cs typeface="Arial"/>
              <a:sym typeface="Arial"/>
            </a:endParaRPr>
          </a:p>
          <a:p>
            <a:pPr lvl="0" algn="ctr"/>
            <a:r>
              <a:rPr lang="ja-JP" altLang="en-US" sz="1800" b="1" dirty="0">
                <a:solidFill>
                  <a:srgbClr val="000000"/>
                </a:solidFill>
                <a:uFillTx/>
                <a:latin typeface="Arial"/>
                <a:ea typeface="Arial"/>
                <a:cs typeface="Arial"/>
                <a:sym typeface="Arial"/>
              </a:rPr>
              <a:t>一致することで、購買につながると考える。</a:t>
            </a:r>
            <a:endParaRPr lang="ja-JP" altLang="en-US" sz="1800" dirty="0">
              <a:uFillTx/>
            </a:endParaRPr>
          </a:p>
        </p:txBody>
      </p:sp>
      <p:sp>
        <p:nvSpPr>
          <p:cNvPr id="667" name="Google Shape;667;p66"/>
          <p:cNvSpPr>
            <a:spLocks/>
          </p:cNvSpPr>
          <p:nvPr/>
        </p:nvSpPr>
        <p:spPr>
          <a:xfrm>
            <a:off x="1104008" y="1927201"/>
            <a:ext cx="3752995" cy="1501799"/>
          </a:xfrm>
          <a:prstGeom prst="chevron">
            <a:avLst>
              <a:gd name="adj" fmla="val 50000"/>
            </a:avLst>
          </a:prstGeom>
          <a:solidFill>
            <a:schemeClr val="accent6"/>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endParaRPr sz="1500" b="1" i="1">
              <a:solidFill>
                <a:srgbClr val="000000"/>
              </a:solidFill>
              <a:uFillTx/>
              <a:latin typeface="Arial"/>
              <a:ea typeface="Arial"/>
              <a:cs typeface="Arial"/>
              <a:sym typeface="Arial"/>
            </a:endParaRPr>
          </a:p>
        </p:txBody>
      </p:sp>
      <p:sp>
        <p:nvSpPr>
          <p:cNvPr id="668" name="Google Shape;668;p66"/>
          <p:cNvSpPr>
            <a:spLocks/>
          </p:cNvSpPr>
          <p:nvPr/>
        </p:nvSpPr>
        <p:spPr>
          <a:xfrm>
            <a:off x="1854607" y="1927253"/>
            <a:ext cx="2251797" cy="1501799"/>
          </a:xfrm>
          <a:prstGeom prst="rect">
            <a:avLst/>
          </a:prstGeom>
          <a:noFill/>
          <a:ln>
            <a:noFill/>
          </a:ln>
        </p:spPr>
        <p:txBody>
          <a:bodyPr spcFirstLastPara="1" wrap="square" lIns="224025" tIns="74675" rIns="74675" bIns="74675" anchor="ctr" anchorCtr="0">
            <a:noAutofit/>
          </a:bodyPr>
          <a:lstStyle/>
          <a:p>
            <a:pPr algn="ctr">
              <a:lnSpc>
                <a:spcPct val="90000"/>
              </a:lnSpc>
            </a:pPr>
            <a:r>
              <a:rPr lang="en-US" altLang="ja-JP" sz="4800" i="1" dirty="0">
                <a:solidFill>
                  <a:srgbClr val="FFFFFF"/>
                </a:solidFill>
                <a:uFillTx/>
                <a:latin typeface="Arial"/>
                <a:ea typeface="Arial"/>
                <a:cs typeface="Arial"/>
                <a:sym typeface="Arial"/>
              </a:rPr>
              <a:t>BGM</a:t>
            </a:r>
            <a:endParaRPr sz="4800" b="1" i="1" dirty="0">
              <a:solidFill>
                <a:srgbClr val="FFFFFF"/>
              </a:solidFill>
              <a:uFillTx/>
              <a:latin typeface="Arial"/>
              <a:ea typeface="Arial"/>
              <a:cs typeface="Arial"/>
              <a:sym typeface="Arial"/>
            </a:endParaRPr>
          </a:p>
        </p:txBody>
      </p:sp>
      <p:sp>
        <p:nvSpPr>
          <p:cNvPr id="669" name="Google Shape;669;p66"/>
          <p:cNvSpPr>
            <a:spLocks/>
          </p:cNvSpPr>
          <p:nvPr/>
        </p:nvSpPr>
        <p:spPr>
          <a:xfrm>
            <a:off x="4213716" y="1927253"/>
            <a:ext cx="3752995" cy="1501799"/>
          </a:xfrm>
          <a:prstGeom prst="chevron">
            <a:avLst>
              <a:gd name="adj" fmla="val 50000"/>
            </a:avLst>
          </a:prstGeom>
          <a:solidFill>
            <a:schemeClr val="accent6">
              <a:lumMod val="75000"/>
            </a:schemeClr>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endParaRPr sz="1500" b="1" i="1">
              <a:solidFill>
                <a:srgbClr val="000000"/>
              </a:solidFill>
              <a:uFillTx/>
              <a:latin typeface="Arial"/>
              <a:ea typeface="Arial"/>
              <a:cs typeface="Arial"/>
              <a:sym typeface="Arial"/>
            </a:endParaRPr>
          </a:p>
        </p:txBody>
      </p:sp>
      <p:sp>
        <p:nvSpPr>
          <p:cNvPr id="670" name="Google Shape;670;p66"/>
          <p:cNvSpPr>
            <a:spLocks/>
          </p:cNvSpPr>
          <p:nvPr/>
        </p:nvSpPr>
        <p:spPr>
          <a:xfrm>
            <a:off x="4964315" y="1927253"/>
            <a:ext cx="2251797" cy="1501799"/>
          </a:xfrm>
          <a:prstGeom prst="rect">
            <a:avLst/>
          </a:prstGeom>
          <a:noFill/>
          <a:ln>
            <a:noFill/>
          </a:ln>
        </p:spPr>
        <p:txBody>
          <a:bodyPr spcFirstLastPara="1" wrap="square" lIns="224025" tIns="74675" rIns="74675" bIns="74675" anchor="ctr" anchorCtr="0">
            <a:noAutofit/>
          </a:bodyPr>
          <a:lstStyle/>
          <a:p>
            <a:pPr algn="ctr">
              <a:lnSpc>
                <a:spcPct val="90000"/>
              </a:lnSpc>
            </a:pPr>
            <a:r>
              <a:rPr lang="ja-JP" altLang="en-US" sz="3600" b="1" i="1" dirty="0">
                <a:solidFill>
                  <a:srgbClr val="FFFFFF"/>
                </a:solidFill>
                <a:uFillTx/>
                <a:latin typeface="Arial"/>
                <a:ea typeface="Arial"/>
                <a:cs typeface="Arial"/>
                <a:sym typeface="Arial"/>
              </a:rPr>
              <a:t>イメージの想起</a:t>
            </a:r>
            <a:endParaRPr sz="6000" b="1" i="1" dirty="0">
              <a:solidFill>
                <a:srgbClr val="FFFFFF"/>
              </a:solidFill>
              <a:uFillTx/>
              <a:latin typeface="Arial"/>
              <a:ea typeface="Arial"/>
              <a:cs typeface="Arial"/>
              <a:sym typeface="Arial"/>
            </a:endParaRPr>
          </a:p>
        </p:txBody>
      </p:sp>
      <p:sp>
        <p:nvSpPr>
          <p:cNvPr id="671" name="Google Shape;671;p66"/>
          <p:cNvSpPr>
            <a:spLocks/>
          </p:cNvSpPr>
          <p:nvPr/>
        </p:nvSpPr>
        <p:spPr>
          <a:xfrm>
            <a:off x="7334997" y="1927253"/>
            <a:ext cx="3752995" cy="1501799"/>
          </a:xfrm>
          <a:prstGeom prst="chevron">
            <a:avLst>
              <a:gd name="adj" fmla="val 50000"/>
            </a:avLst>
          </a:prstGeom>
          <a:solidFill>
            <a:schemeClr val="accent6">
              <a:lumMod val="50000"/>
            </a:schemeClr>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endParaRPr sz="1500" b="1" dirty="0">
              <a:solidFill>
                <a:srgbClr val="000000"/>
              </a:solidFill>
              <a:uFillTx/>
              <a:latin typeface="Arial"/>
              <a:ea typeface="Arial"/>
              <a:cs typeface="Arial"/>
              <a:sym typeface="Arial"/>
            </a:endParaRPr>
          </a:p>
        </p:txBody>
      </p:sp>
      <p:sp>
        <p:nvSpPr>
          <p:cNvPr id="672" name="Google Shape;672;p66"/>
          <p:cNvSpPr>
            <a:spLocks/>
          </p:cNvSpPr>
          <p:nvPr/>
        </p:nvSpPr>
        <p:spPr>
          <a:xfrm>
            <a:off x="8085596" y="1927253"/>
            <a:ext cx="2251797" cy="1501799"/>
          </a:xfrm>
          <a:prstGeom prst="rect">
            <a:avLst/>
          </a:prstGeom>
          <a:noFill/>
          <a:ln>
            <a:noFill/>
          </a:ln>
        </p:spPr>
        <p:txBody>
          <a:bodyPr spcFirstLastPara="1" wrap="square" lIns="224025" tIns="74675" rIns="74675" bIns="74675" anchor="ctr" anchorCtr="0">
            <a:noAutofit/>
          </a:bodyPr>
          <a:lstStyle/>
          <a:p>
            <a:pPr algn="ctr">
              <a:lnSpc>
                <a:spcPct val="90000"/>
              </a:lnSpc>
            </a:pPr>
            <a:r>
              <a:rPr lang="ja-JP" altLang="en-US" sz="5600" b="1" i="1" dirty="0">
                <a:solidFill>
                  <a:srgbClr val="FFFFFF"/>
                </a:solidFill>
                <a:uFillTx/>
                <a:latin typeface="Arial"/>
                <a:ea typeface="Arial"/>
                <a:cs typeface="Arial"/>
                <a:sym typeface="Arial"/>
              </a:rPr>
              <a:t>購買</a:t>
            </a:r>
            <a:endParaRPr sz="5600" b="1" i="1" dirty="0">
              <a:solidFill>
                <a:srgbClr val="FFFFFF"/>
              </a:solidFill>
              <a:uFillTx/>
              <a:latin typeface="Arial"/>
              <a:ea typeface="Arial"/>
              <a:cs typeface="Arial"/>
              <a:sym typeface="Arial"/>
            </a:endParaRPr>
          </a:p>
        </p:txBody>
      </p:sp>
      <p:sp>
        <p:nvSpPr>
          <p:cNvPr id="2" name="スライド番号プレースホルダー 1"/>
          <p:cNvSpPr>
            <a:spLocks noGrp="1"/>
          </p:cNvSpPr>
          <p:nvPr>
            <p:ph type="sldNum" idx="12"/>
          </p:nvPr>
        </p:nvSpPr>
        <p:spPr/>
        <p:txBody>
          <a:bodyPr/>
          <a:lstStyle/>
          <a:p>
            <a:fld id="{00000000-1234-1234-1234-123412341234}" type="slidenum">
              <a:rPr lang="en-US" altLang="ja-JP" smtClean="0">
                <a:uFillTx/>
              </a:rPr>
              <a:pPr/>
              <a:t>21</a:t>
            </a:fld>
            <a:endParaRPr lang="ja-JP" altLang="en-US" sz="3200">
              <a:uFillTx/>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67"/>
                                        </p:tgtEl>
                                        <p:attrNameLst>
                                          <p:attrName>style.visibility</p:attrName>
                                        </p:attrNameLst>
                                      </p:cBhvr>
                                      <p:to>
                                        <p:strVal val="visible"/>
                                      </p:to>
                                    </p:set>
                                    <p:animEffect transition="in" filter="fade">
                                      <p:cBhvr>
                                        <p:cTn id="7" dur="500"/>
                                        <p:tgtEl>
                                          <p:spTgt spid="66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69"/>
                                        </p:tgtEl>
                                        <p:attrNameLst>
                                          <p:attrName>style.visibility</p:attrName>
                                        </p:attrNameLst>
                                      </p:cBhvr>
                                      <p:to>
                                        <p:strVal val="visible"/>
                                      </p:to>
                                    </p:set>
                                    <p:animEffect transition="in" filter="fade">
                                      <p:cBhvr>
                                        <p:cTn id="22" dur="500"/>
                                        <p:tgtEl>
                                          <p:spTgt spid="669"/>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barn(inVertical)">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barn(inVertical)">
                                      <p:cBhvr>
                                        <p:cTn id="32" dur="500"/>
                                        <p:tgtEl>
                                          <p:spTgt spid="5"/>
                                        </p:tgtEl>
                                      </p:cBhvr>
                                    </p:animEffect>
                                  </p:childTnLst>
                                </p:cTn>
                              </p:par>
                              <p:par>
                                <p:cTn id="33" presetID="16" presetClass="entr" presetSubtype="21"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barn(inVertical)">
                                      <p:cBhvr>
                                        <p:cTn id="35" dur="500"/>
                                        <p:tgtEl>
                                          <p:spTgt spid="16"/>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down)">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671"/>
                                        </p:tgtEl>
                                        <p:attrNameLst>
                                          <p:attrName>style.visibility</p:attrName>
                                        </p:attrNameLst>
                                      </p:cBhvr>
                                      <p:to>
                                        <p:strVal val="visible"/>
                                      </p:to>
                                    </p:set>
                                    <p:animEffect transition="in" filter="fade">
                                      <p:cBhvr>
                                        <p:cTn id="45" dur="500"/>
                                        <p:tgtEl>
                                          <p:spTgt spid="671"/>
                                        </p:tgtEl>
                                      </p:cBhvr>
                                    </p:animEffect>
                                  </p:childTnLst>
                                </p:cTn>
                              </p:par>
                              <p:par>
                                <p:cTn id="46" presetID="16" presetClass="entr" presetSubtype="21" fill="hold" nodeType="with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barn(inVertical)">
                                      <p:cBhvr>
                                        <p:cTn id="48" dur="500"/>
                                        <p:tgtEl>
                                          <p:spTgt spid="10"/>
                                        </p:tgtEl>
                                      </p:cBhvr>
                                    </p:animEffect>
                                  </p:childTnLst>
                                </p:cTn>
                              </p:par>
                            </p:childTnLst>
                          </p:cTn>
                        </p:par>
                      </p:childTnLst>
                    </p:cTn>
                  </p:par>
                  <p:par>
                    <p:cTn id="49" fill="hold">
                      <p:stCondLst>
                        <p:cond delay="indefinite"/>
                      </p:stCondLst>
                      <p:childTnLst>
                        <p:par>
                          <p:cTn id="50" fill="hold">
                            <p:stCondLst>
                              <p:cond delay="0"/>
                            </p:stCondLst>
                            <p:childTnLst>
                              <p:par>
                                <p:cTn id="51" presetID="15" presetClass="entr" presetSubtype="0" fill="hold" grpId="0" nodeType="click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1000" fill="hold"/>
                                        <p:tgtEl>
                                          <p:spTgt spid="14"/>
                                        </p:tgtEl>
                                        <p:attrNameLst>
                                          <p:attrName>ppt_w</p:attrName>
                                        </p:attrNameLst>
                                      </p:cBhvr>
                                      <p:tavLst>
                                        <p:tav tm="0">
                                          <p:val>
                                            <p:fltVal val="0"/>
                                          </p:val>
                                        </p:tav>
                                        <p:tav tm="100000">
                                          <p:val>
                                            <p:strVal val="#ppt_w"/>
                                          </p:val>
                                        </p:tav>
                                      </p:tavLst>
                                    </p:anim>
                                    <p:anim calcmode="lin" valueType="num">
                                      <p:cBhvr>
                                        <p:cTn id="54" dur="1000" fill="hold"/>
                                        <p:tgtEl>
                                          <p:spTgt spid="14"/>
                                        </p:tgtEl>
                                        <p:attrNameLst>
                                          <p:attrName>ppt_h</p:attrName>
                                        </p:attrNameLst>
                                      </p:cBhvr>
                                      <p:tavLst>
                                        <p:tav tm="0">
                                          <p:val>
                                            <p:fltVal val="0"/>
                                          </p:val>
                                        </p:tav>
                                        <p:tav tm="100000">
                                          <p:val>
                                            <p:strVal val="#ppt_h"/>
                                          </p:val>
                                        </p:tav>
                                      </p:tavLst>
                                    </p:anim>
                                    <p:anim calcmode="lin" valueType="num">
                                      <p:cBhvr>
                                        <p:cTn id="55"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56"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6" grpId="0" animBg="1"/>
      <p:bldP spid="5" grpId="0" animBg="1"/>
      <p:bldP spid="6" grpId="0" animBg="1"/>
      <p:bldP spid="7" grpId="0" animBg="1"/>
      <p:bldP spid="14" grpId="0"/>
      <p:bldP spid="667" grpId="0" animBg="1"/>
      <p:bldP spid="669" grpId="0" animBg="1"/>
      <p:bldP spid="67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タイトル 1"/>
          <p:cNvSpPr>
            <a:spLocks noGrp="1" noChangeArrowheads="1"/>
          </p:cNvSpPr>
          <p:nvPr>
            <p:ph type="title" idx="4294967295"/>
          </p:nvPr>
        </p:nvSpPr>
        <p:spPr/>
        <p:txBody>
          <a:bodyPr lIns="91425" tIns="45700" rIns="91425" bIns="45700"/>
          <a:lstStyle/>
          <a:p>
            <a:pPr eaLnBrk="1" hangingPunct="1">
              <a:lnSpc>
                <a:spcPct val="100000"/>
              </a:lnSpc>
            </a:pPr>
            <a:r>
              <a:rPr kumimoji="1" lang="ja-JP" altLang="en-US" dirty="0">
                <a:solidFill>
                  <a:srgbClr val="000000"/>
                </a:solidFill>
                <a:uFillTx/>
                <a:latin typeface="Arial"/>
                <a:cs typeface="Arial"/>
                <a:sym typeface="Arial"/>
              </a:rPr>
              <a:t>研究目的</a:t>
            </a:r>
            <a:endParaRPr lang="zh-CN" altLang="ja-JP" dirty="0">
              <a:uFillTx/>
              <a:ea typeface="SimSun" pitchFamily="2" charset="-122"/>
              <a:cs typeface="Arial" charset="0"/>
            </a:endParaRPr>
          </a:p>
        </p:txBody>
      </p:sp>
      <p:sp>
        <p:nvSpPr>
          <p:cNvPr id="28676" name="角丸四角形 3"/>
          <p:cNvSpPr>
            <a:spLocks noChangeArrowheads="1"/>
          </p:cNvSpPr>
          <p:nvPr/>
        </p:nvSpPr>
        <p:spPr bwMode="auto">
          <a:xfrm>
            <a:off x="1411287" y="1677988"/>
            <a:ext cx="9180513" cy="1249362"/>
          </a:xfrm>
          <a:prstGeom prst="roundRect">
            <a:avLst>
              <a:gd name="adj" fmla="val 16667"/>
            </a:avLst>
          </a:prstGeom>
          <a:noFill/>
          <a:ln w="38100">
            <a:solidFill>
              <a:srgbClr val="006600"/>
            </a:solidFill>
            <a:round/>
          </a:ln>
        </p:spPr>
        <p:txBody>
          <a:bodyPr anchor="ctr"/>
          <a:lstStyle>
            <a:lvl1pPr>
              <a:lnSpc>
                <a:spcPct val="90000"/>
              </a:lnSpc>
              <a:spcBef>
                <a:spcPts val="1000"/>
              </a:spcBef>
              <a:buFont typeface="Arial" charset="0"/>
              <a:buChar char="•"/>
              <a:defRPr sz="2800">
                <a:solidFill>
                  <a:schemeClr val="tx1"/>
                </a:solidFill>
                <a:uFillTx/>
                <a:latin typeface="Calibri" pitchFamily="34" charset="0"/>
                <a:ea typeface="ＭＳ Ｐゴシック" pitchFamily="50" charset="-128"/>
                <a:sym typeface="Calibri" pitchFamily="34" charset="0"/>
              </a:defRPr>
            </a:lvl1pPr>
            <a:lvl2pPr marL="742950" indent="-285750">
              <a:lnSpc>
                <a:spcPct val="90000"/>
              </a:lnSpc>
              <a:spcBef>
                <a:spcPts val="500"/>
              </a:spcBef>
              <a:buFont typeface="Arial" charset="0"/>
              <a:buChar char="•"/>
              <a:defRPr sz="2400">
                <a:solidFill>
                  <a:schemeClr val="tx1"/>
                </a:solidFill>
                <a:uFillTx/>
                <a:latin typeface="Calibri" pitchFamily="34" charset="0"/>
                <a:ea typeface="ＭＳ Ｐゴシック" pitchFamily="50" charset="-128"/>
                <a:sym typeface="Calibri" pitchFamily="34" charset="0"/>
              </a:defRPr>
            </a:lvl2pPr>
            <a:lvl3pPr marL="1143000" indent="-228600">
              <a:lnSpc>
                <a:spcPct val="90000"/>
              </a:lnSpc>
              <a:spcBef>
                <a:spcPts val="500"/>
              </a:spcBef>
              <a:buFont typeface="Arial" charset="0"/>
              <a:buChar char="•"/>
              <a:defRPr sz="2000">
                <a:solidFill>
                  <a:schemeClr val="tx1"/>
                </a:solidFill>
                <a:uFillTx/>
                <a:latin typeface="Calibri" pitchFamily="34" charset="0"/>
                <a:ea typeface="ＭＳ Ｐゴシック" pitchFamily="50" charset="-128"/>
                <a:sym typeface="Calibri" pitchFamily="34" charset="0"/>
              </a:defRPr>
            </a:lvl3pPr>
            <a:lvl4pPr marL="1600200" indent="-228600">
              <a:lnSpc>
                <a:spcPct val="90000"/>
              </a:lnSpc>
              <a:spcBef>
                <a:spcPts val="500"/>
              </a:spcBef>
              <a:buFont typeface="Arial" charset="0"/>
              <a:buChar char="•"/>
              <a:defRPr>
                <a:solidFill>
                  <a:schemeClr val="tx1"/>
                </a:solidFill>
                <a:uFillTx/>
                <a:latin typeface="Calibri" pitchFamily="34" charset="0"/>
                <a:ea typeface="ＭＳ Ｐゴシック" pitchFamily="50" charset="-128"/>
                <a:sym typeface="Calibri" pitchFamily="34" charset="0"/>
              </a:defRPr>
            </a:lvl4pPr>
            <a:lvl5pPr marL="2057400" indent="-228600">
              <a:lnSpc>
                <a:spcPct val="90000"/>
              </a:lnSpc>
              <a:spcBef>
                <a:spcPts val="500"/>
              </a:spcBef>
              <a:buFont typeface="Arial" charset="0"/>
              <a:buChar char="•"/>
              <a:defRPr>
                <a:solidFill>
                  <a:schemeClr val="tx1"/>
                </a:solidFill>
                <a:uFillTx/>
                <a:latin typeface="Calibri" pitchFamily="34" charset="0"/>
                <a:ea typeface="ＭＳ Ｐゴシック" pitchFamily="50" charset="-128"/>
                <a:sym typeface="Calibri" pitchFamily="34"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uFillTx/>
                <a:latin typeface="Calibri" pitchFamily="34" charset="0"/>
                <a:ea typeface="ＭＳ Ｐゴシック" pitchFamily="50" charset="-128"/>
                <a:sym typeface="Calibri" pitchFamily="34"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uFillTx/>
                <a:latin typeface="Calibri" pitchFamily="34" charset="0"/>
                <a:ea typeface="ＭＳ Ｐゴシック" pitchFamily="50" charset="-128"/>
                <a:sym typeface="Calibri" pitchFamily="34"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uFillTx/>
                <a:latin typeface="Calibri" pitchFamily="34" charset="0"/>
                <a:ea typeface="ＭＳ Ｐゴシック" pitchFamily="50" charset="-128"/>
                <a:sym typeface="Calibri" pitchFamily="34"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uFillTx/>
                <a:latin typeface="Calibri" pitchFamily="34" charset="0"/>
                <a:ea typeface="ＭＳ Ｐゴシック" pitchFamily="50" charset="-128"/>
                <a:sym typeface="Calibri" pitchFamily="34" charset="0"/>
              </a:defRPr>
            </a:lvl9pPr>
          </a:lstStyle>
          <a:p>
            <a:pPr defTabSz="914400" fontAlgn="base">
              <a:lnSpc>
                <a:spcPct val="100000"/>
              </a:lnSpc>
              <a:spcBef>
                <a:spcPct val="0"/>
              </a:spcBef>
              <a:spcAft>
                <a:spcPct val="0"/>
              </a:spcAft>
              <a:buFontTx/>
              <a:buNone/>
            </a:pPr>
            <a:r>
              <a:rPr kumimoji="0" lang="en-US" altLang="ja-JP" sz="2000" b="1" dirty="0">
                <a:solidFill>
                  <a:srgbClr val="000000"/>
                </a:solidFill>
                <a:uFillTx/>
              </a:rPr>
              <a:t>BGM</a:t>
            </a:r>
            <a:r>
              <a:rPr kumimoji="0" lang="ja-JP" altLang="en-US" sz="2000" b="1" dirty="0">
                <a:solidFill>
                  <a:srgbClr val="000000"/>
                </a:solidFill>
                <a:uFillTx/>
              </a:rPr>
              <a:t>と空間</a:t>
            </a:r>
            <a:r>
              <a:rPr kumimoji="0" lang="ja-JP" altLang="en-US" sz="2000" b="1" dirty="0">
                <a:solidFill>
                  <a:srgbClr val="000000"/>
                </a:solidFill>
                <a:uFillTx/>
                <a:latin typeface="ＭＳ Ｐゴシック" pitchFamily="50" charset="-128"/>
                <a:sym typeface="ＭＳ Ｐゴシック" pitchFamily="50" charset="-128"/>
              </a:rPr>
              <a:t>の一致度が高くなる場合での、消費者の購買行動を明らかに</a:t>
            </a:r>
            <a:r>
              <a:rPr kumimoji="0" lang="ja-JP" altLang="en-US" sz="2000" b="1" dirty="0">
                <a:solidFill>
                  <a:srgbClr val="000000"/>
                </a:solidFill>
                <a:latin typeface="ＭＳ Ｐゴシック" pitchFamily="50" charset="-128"/>
                <a:sym typeface="ＭＳ Ｐゴシック" pitchFamily="50" charset="-128"/>
              </a:rPr>
              <a:t>する。</a:t>
            </a:r>
            <a:endParaRPr kumimoji="0" lang="ja-JP" altLang="en-US" sz="1800" dirty="0">
              <a:solidFill>
                <a:srgbClr val="000000"/>
              </a:solidFill>
              <a:uFillTx/>
              <a:latin typeface="Arial" charset="0"/>
            </a:endParaRPr>
          </a:p>
        </p:txBody>
      </p:sp>
      <p:pic>
        <p:nvPicPr>
          <p:cNvPr id="28677" name="Picture 2"/>
          <p:cNvPicPr>
            <a:picLocks noChangeAspect="1" noChangeArrowheads="1"/>
          </p:cNvPicPr>
          <p:nvPr/>
        </p:nvPicPr>
        <p:blipFill>
          <a:blip r:embed="rId2"/>
          <a:srcRect/>
          <a:stretch>
            <a:fillRect/>
          </a:stretch>
        </p:blipFill>
        <p:spPr bwMode="auto">
          <a:xfrm>
            <a:off x="1865313" y="3887788"/>
            <a:ext cx="1073150" cy="1008063"/>
          </a:xfrm>
          <a:prstGeom prst="rect">
            <a:avLst/>
          </a:prstGeom>
          <a:noFill/>
          <a:ln>
            <a:noFill/>
          </a:ln>
        </p:spPr>
      </p:pic>
      <p:pic>
        <p:nvPicPr>
          <p:cNvPr id="28678" name="Picture 4"/>
          <p:cNvPicPr>
            <a:picLocks noChangeAspect="1" noChangeArrowheads="1"/>
          </p:cNvPicPr>
          <p:nvPr/>
        </p:nvPicPr>
        <p:blipFill>
          <a:blip r:embed="rId3"/>
          <a:srcRect/>
          <a:stretch>
            <a:fillRect/>
          </a:stretch>
        </p:blipFill>
        <p:spPr bwMode="auto">
          <a:xfrm>
            <a:off x="3186909" y="3887788"/>
            <a:ext cx="1074737" cy="1008063"/>
          </a:xfrm>
          <a:prstGeom prst="rect">
            <a:avLst/>
          </a:prstGeom>
          <a:noFill/>
          <a:ln>
            <a:noFill/>
          </a:ln>
        </p:spPr>
      </p:pic>
      <p:pic>
        <p:nvPicPr>
          <p:cNvPr id="28679" name="Picture 6"/>
          <p:cNvPicPr>
            <a:picLocks noChangeAspect="1" noChangeArrowheads="1"/>
          </p:cNvPicPr>
          <p:nvPr/>
        </p:nvPicPr>
        <p:blipFill>
          <a:blip r:embed="rId4"/>
          <a:srcRect/>
          <a:stretch>
            <a:fillRect/>
          </a:stretch>
        </p:blipFill>
        <p:spPr bwMode="auto">
          <a:xfrm>
            <a:off x="4524375" y="3917950"/>
            <a:ext cx="1073150" cy="1008063"/>
          </a:xfrm>
          <a:prstGeom prst="rect">
            <a:avLst/>
          </a:prstGeom>
          <a:noFill/>
          <a:ln>
            <a:noFill/>
          </a:ln>
        </p:spPr>
      </p:pic>
      <p:pic>
        <p:nvPicPr>
          <p:cNvPr id="28680" name="Picture 8"/>
          <p:cNvPicPr>
            <a:picLocks noChangeAspect="1" noChangeArrowheads="1"/>
          </p:cNvPicPr>
          <p:nvPr/>
        </p:nvPicPr>
        <p:blipFill>
          <a:blip r:embed="rId5"/>
          <a:srcRect/>
          <a:stretch>
            <a:fillRect/>
          </a:stretch>
        </p:blipFill>
        <p:spPr bwMode="auto">
          <a:xfrm>
            <a:off x="6108700" y="3917950"/>
            <a:ext cx="1073150" cy="1008063"/>
          </a:xfrm>
          <a:prstGeom prst="rect">
            <a:avLst/>
          </a:prstGeom>
          <a:noFill/>
          <a:ln>
            <a:noFill/>
          </a:ln>
        </p:spPr>
      </p:pic>
      <p:pic>
        <p:nvPicPr>
          <p:cNvPr id="28681" name="Picture 10"/>
          <p:cNvPicPr>
            <a:picLocks noChangeAspect="1" noChangeArrowheads="1"/>
          </p:cNvPicPr>
          <p:nvPr/>
        </p:nvPicPr>
        <p:blipFill>
          <a:blip r:embed="rId6"/>
          <a:srcRect/>
          <a:stretch>
            <a:fillRect/>
          </a:stretch>
        </p:blipFill>
        <p:spPr bwMode="auto">
          <a:xfrm>
            <a:off x="7537450" y="3917949"/>
            <a:ext cx="1073150" cy="1008063"/>
          </a:xfrm>
          <a:prstGeom prst="rect">
            <a:avLst/>
          </a:prstGeom>
          <a:noFill/>
          <a:ln>
            <a:noFill/>
          </a:ln>
        </p:spPr>
      </p:pic>
      <p:pic>
        <p:nvPicPr>
          <p:cNvPr id="28682" name="Picture 12"/>
          <p:cNvPicPr>
            <a:picLocks noChangeAspect="1" noChangeArrowheads="1"/>
          </p:cNvPicPr>
          <p:nvPr/>
        </p:nvPicPr>
        <p:blipFill>
          <a:blip r:embed="rId7" cstate="print"/>
          <a:srcRect/>
          <a:stretch>
            <a:fillRect/>
          </a:stretch>
        </p:blipFill>
        <p:spPr bwMode="auto">
          <a:xfrm>
            <a:off x="7366000" y="4441825"/>
            <a:ext cx="654050" cy="1022350"/>
          </a:xfrm>
          <a:prstGeom prst="rect">
            <a:avLst/>
          </a:prstGeom>
          <a:noFill/>
          <a:ln>
            <a:noFill/>
          </a:ln>
        </p:spPr>
      </p:pic>
      <p:sp>
        <p:nvSpPr>
          <p:cNvPr id="28683" name="思考の吹き出し: 雲形 5"/>
          <p:cNvSpPr>
            <a:spLocks noChangeArrowheads="1"/>
          </p:cNvSpPr>
          <p:nvPr/>
        </p:nvSpPr>
        <p:spPr bwMode="auto">
          <a:xfrm>
            <a:off x="8610600" y="3317875"/>
            <a:ext cx="833438" cy="622300"/>
          </a:xfrm>
          <a:prstGeom prst="cloudCallout">
            <a:avLst>
              <a:gd name="adj1" fmla="val -33593"/>
              <a:gd name="adj2" fmla="val 100153"/>
            </a:avLst>
          </a:prstGeom>
          <a:noFill/>
          <a:ln w="19050">
            <a:solidFill>
              <a:srgbClr val="0070C0"/>
            </a:solidFill>
            <a:round/>
          </a:ln>
        </p:spPr>
        <p:txBody>
          <a:bodyPr anchor="ctr"/>
          <a:lstStyle>
            <a:lvl1pPr>
              <a:lnSpc>
                <a:spcPct val="90000"/>
              </a:lnSpc>
              <a:spcBef>
                <a:spcPts val="1000"/>
              </a:spcBef>
              <a:buFont typeface="Arial" charset="0"/>
              <a:buChar char="•"/>
              <a:defRPr sz="2800">
                <a:solidFill>
                  <a:schemeClr val="tx1"/>
                </a:solidFill>
                <a:uFillTx/>
                <a:latin typeface="Calibri" pitchFamily="34" charset="0"/>
                <a:ea typeface="ＭＳ Ｐゴシック" pitchFamily="50" charset="-128"/>
                <a:sym typeface="Calibri" pitchFamily="34" charset="0"/>
              </a:defRPr>
            </a:lvl1pPr>
            <a:lvl2pPr marL="742950" indent="-285750">
              <a:lnSpc>
                <a:spcPct val="90000"/>
              </a:lnSpc>
              <a:spcBef>
                <a:spcPts val="500"/>
              </a:spcBef>
              <a:buFont typeface="Arial" charset="0"/>
              <a:buChar char="•"/>
              <a:defRPr sz="2400">
                <a:solidFill>
                  <a:schemeClr val="tx1"/>
                </a:solidFill>
                <a:uFillTx/>
                <a:latin typeface="Calibri" pitchFamily="34" charset="0"/>
                <a:ea typeface="ＭＳ Ｐゴシック" pitchFamily="50" charset="-128"/>
                <a:sym typeface="Calibri" pitchFamily="34" charset="0"/>
              </a:defRPr>
            </a:lvl2pPr>
            <a:lvl3pPr marL="1143000" indent="-228600">
              <a:lnSpc>
                <a:spcPct val="90000"/>
              </a:lnSpc>
              <a:spcBef>
                <a:spcPts val="500"/>
              </a:spcBef>
              <a:buFont typeface="Arial" charset="0"/>
              <a:buChar char="•"/>
              <a:defRPr sz="2000">
                <a:solidFill>
                  <a:schemeClr val="tx1"/>
                </a:solidFill>
                <a:uFillTx/>
                <a:latin typeface="Calibri" pitchFamily="34" charset="0"/>
                <a:ea typeface="ＭＳ Ｐゴシック" pitchFamily="50" charset="-128"/>
                <a:sym typeface="Calibri" pitchFamily="34" charset="0"/>
              </a:defRPr>
            </a:lvl3pPr>
            <a:lvl4pPr marL="1600200" indent="-228600">
              <a:lnSpc>
                <a:spcPct val="90000"/>
              </a:lnSpc>
              <a:spcBef>
                <a:spcPts val="500"/>
              </a:spcBef>
              <a:buFont typeface="Arial" charset="0"/>
              <a:buChar char="•"/>
              <a:defRPr>
                <a:solidFill>
                  <a:schemeClr val="tx1"/>
                </a:solidFill>
                <a:uFillTx/>
                <a:latin typeface="Calibri" pitchFamily="34" charset="0"/>
                <a:ea typeface="ＭＳ Ｐゴシック" pitchFamily="50" charset="-128"/>
                <a:sym typeface="Calibri" pitchFamily="34" charset="0"/>
              </a:defRPr>
            </a:lvl4pPr>
            <a:lvl5pPr marL="2057400" indent="-228600">
              <a:lnSpc>
                <a:spcPct val="90000"/>
              </a:lnSpc>
              <a:spcBef>
                <a:spcPts val="500"/>
              </a:spcBef>
              <a:buFont typeface="Arial" charset="0"/>
              <a:buChar char="•"/>
              <a:defRPr>
                <a:solidFill>
                  <a:schemeClr val="tx1"/>
                </a:solidFill>
                <a:uFillTx/>
                <a:latin typeface="Calibri" pitchFamily="34" charset="0"/>
                <a:ea typeface="ＭＳ Ｐゴシック" pitchFamily="50" charset="-128"/>
                <a:sym typeface="Calibri" pitchFamily="34"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uFillTx/>
                <a:latin typeface="Calibri" pitchFamily="34" charset="0"/>
                <a:ea typeface="ＭＳ Ｐゴシック" pitchFamily="50" charset="-128"/>
                <a:sym typeface="Calibri" pitchFamily="34"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uFillTx/>
                <a:latin typeface="Calibri" pitchFamily="34" charset="0"/>
                <a:ea typeface="ＭＳ Ｐゴシック" pitchFamily="50" charset="-128"/>
                <a:sym typeface="Calibri" pitchFamily="34"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uFillTx/>
                <a:latin typeface="Calibri" pitchFamily="34" charset="0"/>
                <a:ea typeface="ＭＳ Ｐゴシック" pitchFamily="50" charset="-128"/>
                <a:sym typeface="Calibri" pitchFamily="34"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uFillTx/>
                <a:latin typeface="Calibri" pitchFamily="34" charset="0"/>
                <a:ea typeface="ＭＳ Ｐゴシック" pitchFamily="50" charset="-128"/>
                <a:sym typeface="Calibri" pitchFamily="34" charset="0"/>
              </a:defRPr>
            </a:lvl9pPr>
          </a:lstStyle>
          <a:p>
            <a:pPr algn="ctr" defTabSz="914400" fontAlgn="base">
              <a:lnSpc>
                <a:spcPct val="100000"/>
              </a:lnSpc>
              <a:spcBef>
                <a:spcPct val="0"/>
              </a:spcBef>
              <a:spcAft>
                <a:spcPct val="0"/>
              </a:spcAft>
              <a:buFontTx/>
              <a:buNone/>
            </a:pPr>
            <a:endParaRPr kumimoji="0" lang="ja-JP" altLang="ja-JP" sz="1800">
              <a:solidFill>
                <a:srgbClr val="FFFFFF"/>
              </a:solidFill>
              <a:uFillTx/>
              <a:latin typeface="ＭＳ Ｐゴシック" pitchFamily="50" charset="-128"/>
              <a:sym typeface="ＭＳ Ｐゴシック" pitchFamily="50" charset="-128"/>
            </a:endParaRPr>
          </a:p>
        </p:txBody>
      </p:sp>
      <p:sp>
        <p:nvSpPr>
          <p:cNvPr id="28684" name="思考の吹き出し: 雲形 12"/>
          <p:cNvSpPr>
            <a:spLocks noChangeArrowheads="1"/>
          </p:cNvSpPr>
          <p:nvPr/>
        </p:nvSpPr>
        <p:spPr bwMode="auto">
          <a:xfrm>
            <a:off x="5478463" y="3267075"/>
            <a:ext cx="833437" cy="620713"/>
          </a:xfrm>
          <a:prstGeom prst="cloudCallout">
            <a:avLst>
              <a:gd name="adj1" fmla="val -33593"/>
              <a:gd name="adj2" fmla="val 100153"/>
            </a:avLst>
          </a:prstGeom>
          <a:noFill/>
          <a:ln w="19050">
            <a:solidFill>
              <a:srgbClr val="7030A0"/>
            </a:solidFill>
            <a:round/>
          </a:ln>
        </p:spPr>
        <p:txBody>
          <a:bodyPr anchor="ctr"/>
          <a:lstStyle>
            <a:lvl1pPr>
              <a:lnSpc>
                <a:spcPct val="90000"/>
              </a:lnSpc>
              <a:spcBef>
                <a:spcPts val="1000"/>
              </a:spcBef>
              <a:buFont typeface="Arial" charset="0"/>
              <a:buChar char="•"/>
              <a:defRPr sz="2800">
                <a:solidFill>
                  <a:schemeClr val="tx1"/>
                </a:solidFill>
                <a:uFillTx/>
                <a:latin typeface="Calibri" pitchFamily="34" charset="0"/>
                <a:ea typeface="ＭＳ Ｐゴシック" pitchFamily="50" charset="-128"/>
                <a:sym typeface="Calibri" pitchFamily="34" charset="0"/>
              </a:defRPr>
            </a:lvl1pPr>
            <a:lvl2pPr marL="742950" indent="-285750">
              <a:lnSpc>
                <a:spcPct val="90000"/>
              </a:lnSpc>
              <a:spcBef>
                <a:spcPts val="500"/>
              </a:spcBef>
              <a:buFont typeface="Arial" charset="0"/>
              <a:buChar char="•"/>
              <a:defRPr sz="2400">
                <a:solidFill>
                  <a:schemeClr val="tx1"/>
                </a:solidFill>
                <a:uFillTx/>
                <a:latin typeface="Calibri" pitchFamily="34" charset="0"/>
                <a:ea typeface="ＭＳ Ｐゴシック" pitchFamily="50" charset="-128"/>
                <a:sym typeface="Calibri" pitchFamily="34" charset="0"/>
              </a:defRPr>
            </a:lvl2pPr>
            <a:lvl3pPr marL="1143000" indent="-228600">
              <a:lnSpc>
                <a:spcPct val="90000"/>
              </a:lnSpc>
              <a:spcBef>
                <a:spcPts val="500"/>
              </a:spcBef>
              <a:buFont typeface="Arial" charset="0"/>
              <a:buChar char="•"/>
              <a:defRPr sz="2000">
                <a:solidFill>
                  <a:schemeClr val="tx1"/>
                </a:solidFill>
                <a:uFillTx/>
                <a:latin typeface="Calibri" pitchFamily="34" charset="0"/>
                <a:ea typeface="ＭＳ Ｐゴシック" pitchFamily="50" charset="-128"/>
                <a:sym typeface="Calibri" pitchFamily="34" charset="0"/>
              </a:defRPr>
            </a:lvl3pPr>
            <a:lvl4pPr marL="1600200" indent="-228600">
              <a:lnSpc>
                <a:spcPct val="90000"/>
              </a:lnSpc>
              <a:spcBef>
                <a:spcPts val="500"/>
              </a:spcBef>
              <a:buFont typeface="Arial" charset="0"/>
              <a:buChar char="•"/>
              <a:defRPr>
                <a:solidFill>
                  <a:schemeClr val="tx1"/>
                </a:solidFill>
                <a:uFillTx/>
                <a:latin typeface="Calibri" pitchFamily="34" charset="0"/>
                <a:ea typeface="ＭＳ Ｐゴシック" pitchFamily="50" charset="-128"/>
                <a:sym typeface="Calibri" pitchFamily="34" charset="0"/>
              </a:defRPr>
            </a:lvl4pPr>
            <a:lvl5pPr marL="2057400" indent="-228600">
              <a:lnSpc>
                <a:spcPct val="90000"/>
              </a:lnSpc>
              <a:spcBef>
                <a:spcPts val="500"/>
              </a:spcBef>
              <a:buFont typeface="Arial" charset="0"/>
              <a:buChar char="•"/>
              <a:defRPr>
                <a:solidFill>
                  <a:schemeClr val="tx1"/>
                </a:solidFill>
                <a:uFillTx/>
                <a:latin typeface="Calibri" pitchFamily="34" charset="0"/>
                <a:ea typeface="ＭＳ Ｐゴシック" pitchFamily="50" charset="-128"/>
                <a:sym typeface="Calibri" pitchFamily="34"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uFillTx/>
                <a:latin typeface="Calibri" pitchFamily="34" charset="0"/>
                <a:ea typeface="ＭＳ Ｐゴシック" pitchFamily="50" charset="-128"/>
                <a:sym typeface="Calibri" pitchFamily="34"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uFillTx/>
                <a:latin typeface="Calibri" pitchFamily="34" charset="0"/>
                <a:ea typeface="ＭＳ Ｐゴシック" pitchFamily="50" charset="-128"/>
                <a:sym typeface="Calibri" pitchFamily="34"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uFillTx/>
                <a:latin typeface="Calibri" pitchFamily="34" charset="0"/>
                <a:ea typeface="ＭＳ Ｐゴシック" pitchFamily="50" charset="-128"/>
                <a:sym typeface="Calibri" pitchFamily="34"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uFillTx/>
                <a:latin typeface="Calibri" pitchFamily="34" charset="0"/>
                <a:ea typeface="ＭＳ Ｐゴシック" pitchFamily="50" charset="-128"/>
                <a:sym typeface="Calibri" pitchFamily="34" charset="0"/>
              </a:defRPr>
            </a:lvl9pPr>
          </a:lstStyle>
          <a:p>
            <a:pPr algn="ctr" defTabSz="914400" fontAlgn="base">
              <a:lnSpc>
                <a:spcPct val="100000"/>
              </a:lnSpc>
              <a:spcBef>
                <a:spcPct val="0"/>
              </a:spcBef>
              <a:spcAft>
                <a:spcPct val="0"/>
              </a:spcAft>
              <a:buFontTx/>
              <a:buNone/>
            </a:pPr>
            <a:endParaRPr kumimoji="0" lang="ja-JP" altLang="ja-JP" sz="1800">
              <a:solidFill>
                <a:srgbClr val="FFFFFF"/>
              </a:solidFill>
              <a:uFillTx/>
              <a:latin typeface="ＭＳ Ｐゴシック" pitchFamily="50" charset="-128"/>
              <a:sym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E8F7ED7C-E07D-4143-B810-8B8372C15CA5}" type="slidenum">
              <a:rPr lang="ja-JP" altLang="en-US" smtClean="0">
                <a:uFillTx/>
              </a:rPr>
              <a:pPr/>
              <a:t>22</a:t>
            </a:fld>
            <a:endParaRPr lang="ja-JP" altLang="en-US" sz="1800">
              <a:solidFill>
                <a:srgbClr val="000000"/>
              </a:solidFill>
              <a:uFillTx/>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タイトル 1"/>
          <p:cNvSpPr>
            <a:spLocks noGrp="1" noChangeArrowheads="1"/>
          </p:cNvSpPr>
          <p:nvPr>
            <p:ph type="title" idx="4294967295"/>
          </p:nvPr>
        </p:nvSpPr>
        <p:spPr>
          <a:xfrm>
            <a:off x="581025" y="47625"/>
            <a:ext cx="10515600" cy="1325563"/>
          </a:xfrm>
        </p:spPr>
        <p:txBody>
          <a:bodyPr/>
          <a:lstStyle/>
          <a:p>
            <a:pPr eaLnBrk="1" hangingPunct="1"/>
            <a:r>
              <a:rPr lang="ja-JP" altLang="en-US" dirty="0">
                <a:uFillTx/>
              </a:rPr>
              <a:t>仮説導出①</a:t>
            </a:r>
            <a:endParaRPr lang="zh-CN" altLang="ja-JP" sz="2000" dirty="0">
              <a:uFillTx/>
            </a:endParaRPr>
          </a:p>
        </p:txBody>
      </p:sp>
      <p:graphicFrame>
        <p:nvGraphicFramePr>
          <p:cNvPr id="24579" name="コンテンツ プレースホルダー 5"/>
          <p:cNvGraphicFramePr>
            <a:graphicFrameLocks noGrp="1"/>
          </p:cNvGraphicFramePr>
          <p:nvPr>
            <p:extLst>
              <p:ext uri="{D42A27DB-BD31-4B8C-83A1-F6EECF244321}">
                <p14:modId xmlns:p14="http://schemas.microsoft.com/office/powerpoint/2010/main" val="3258213999"/>
              </p:ext>
            </p:extLst>
          </p:nvPr>
        </p:nvGraphicFramePr>
        <p:xfrm>
          <a:off x="2124618" y="2225315"/>
          <a:ext cx="7860962" cy="4187099"/>
        </p:xfrm>
        <a:graphic>
          <a:graphicData uri="http://schemas.openxmlformats.org/drawingml/2006/table">
            <a:tbl>
              <a:tblPr>
                <a:tableStyleId>{FABFCF23-3B69-468F-B69F-88F6DE6A72F2}</a:tableStyleId>
              </a:tblPr>
              <a:tblGrid>
                <a:gridCol w="3933229">
                  <a:extLst>
                    <a:ext uri="{9D8B030D-6E8A-4147-A177-3AD203B41FA5}">
                      <a16:colId xmlns:a16="http://schemas.microsoft.com/office/drawing/2014/main" xmlns="" val="20000"/>
                    </a:ext>
                  </a:extLst>
                </a:gridCol>
                <a:gridCol w="3927733">
                  <a:extLst>
                    <a:ext uri="{9D8B030D-6E8A-4147-A177-3AD203B41FA5}">
                      <a16:colId xmlns:a16="http://schemas.microsoft.com/office/drawing/2014/main" xmlns="" val="20001"/>
                    </a:ext>
                  </a:extLst>
                </a:gridCol>
              </a:tblGrid>
              <a:tr h="497278">
                <a:tc>
                  <a:txBody>
                    <a:bodyPr/>
                    <a:lstStyle>
                      <a:lvl1pPr>
                        <a:lnSpc>
                          <a:spcPct val="90000"/>
                        </a:lnSpc>
                        <a:spcBef>
                          <a:spcPts val="1000"/>
                        </a:spcBef>
                        <a:buFont typeface="Arial" panose="020B0604020202020204" pitchFamily="34" charset="0"/>
                        <a:defRPr sz="24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1pPr>
                      <a:lvl2pPr>
                        <a:lnSpc>
                          <a:spcPct val="90000"/>
                        </a:lnSpc>
                        <a:spcBef>
                          <a:spcPts val="500"/>
                        </a:spcBef>
                        <a:buFont typeface="Arial" panose="020B0604020202020204" pitchFamily="34" charset="0"/>
                        <a:defRPr sz="20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2pPr>
                      <a:lvl3pPr>
                        <a:lnSpc>
                          <a:spcPct val="90000"/>
                        </a:lnSpc>
                        <a:spcBef>
                          <a:spcPts val="500"/>
                        </a:spcBef>
                        <a:buFont typeface="Arial" panose="020B0604020202020204" pitchFamily="34" charset="0"/>
                        <a:defRPr>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3pPr>
                      <a:lvl4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4pPr>
                      <a:lvl5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Font typeface="Arial" panose="020B0604020202020204" pitchFamily="34" charset="0"/>
                        <a:buNone/>
                      </a:pPr>
                      <a:r>
                        <a:rPr kumimoji="0" lang="zh-CN" altLang="ja-JP" sz="1800" u="none" strike="noStrike" cap="none" normalizeH="0" baseline="0" dirty="0">
                          <a:ln>
                            <a:noFill/>
                          </a:ln>
                          <a:effectLst/>
                          <a:uFillTx/>
                          <a:sym typeface="ＭＳ Ｐゴシック" panose="020B0600070205080204" pitchFamily="50" charset="-128"/>
                        </a:rPr>
                        <a:t>楽器名</a:t>
                      </a:r>
                      <a:endParaRPr kumimoji="0" lang="zh-CN" altLang="ja-JP" sz="2800" b="0" i="0" u="none" strike="noStrike" cap="none" normalizeH="0" baseline="0" dirty="0">
                        <a:ln>
                          <a:noFill/>
                        </a:ln>
                        <a:solidFill>
                          <a:schemeClr val="tx1"/>
                        </a:solidFill>
                        <a:effectLst/>
                        <a:uFillTx/>
                        <a:latin typeface="Calibri" panose="020F0502020204030204" pitchFamily="34" charset="0"/>
                        <a:ea typeface="ＭＳ Ｐゴシック" panose="020B0600070205080204" pitchFamily="50" charset="-128"/>
                        <a:sym typeface="Calibri" panose="020F0502020204030204" pitchFamily="34" charset="0"/>
                      </a:endParaRPr>
                    </a:p>
                  </a:txBody>
                  <a:tcPr horzOverflow="overflow"/>
                </a:tc>
                <a:tc>
                  <a:txBody>
                    <a:bodyPr/>
                    <a:lstStyle>
                      <a:lvl1pPr>
                        <a:lnSpc>
                          <a:spcPct val="90000"/>
                        </a:lnSpc>
                        <a:spcBef>
                          <a:spcPts val="1000"/>
                        </a:spcBef>
                        <a:buFont typeface="Arial" panose="020B0604020202020204" pitchFamily="34" charset="0"/>
                        <a:defRPr sz="24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1pPr>
                      <a:lvl2pPr>
                        <a:lnSpc>
                          <a:spcPct val="90000"/>
                        </a:lnSpc>
                        <a:spcBef>
                          <a:spcPts val="500"/>
                        </a:spcBef>
                        <a:buFont typeface="Arial" panose="020B0604020202020204" pitchFamily="34" charset="0"/>
                        <a:defRPr sz="20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2pPr>
                      <a:lvl3pPr>
                        <a:lnSpc>
                          <a:spcPct val="90000"/>
                        </a:lnSpc>
                        <a:spcBef>
                          <a:spcPts val="500"/>
                        </a:spcBef>
                        <a:buFont typeface="Arial" panose="020B0604020202020204" pitchFamily="34" charset="0"/>
                        <a:defRPr>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3pPr>
                      <a:lvl4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4pPr>
                      <a:lvl5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Font typeface="Arial" panose="020B0604020202020204" pitchFamily="34" charset="0"/>
                        <a:buNone/>
                      </a:pPr>
                      <a:r>
                        <a:rPr kumimoji="0" lang="zh-CN" altLang="ja-JP" sz="1800" u="none" strike="noStrike" cap="none" normalizeH="0" baseline="0" dirty="0">
                          <a:ln>
                            <a:noFill/>
                          </a:ln>
                          <a:effectLst/>
                          <a:uFillTx/>
                          <a:sym typeface="ＭＳ Ｐゴシック" panose="020B0600070205080204" pitchFamily="50" charset="-128"/>
                        </a:rPr>
                        <a:t>各楽器に対する色彩反応の主</a:t>
                      </a:r>
                      <a:r>
                        <a:rPr kumimoji="0" lang="ja-JP" altLang="en-US" sz="1800" u="none" strike="noStrike" cap="none" normalizeH="0" baseline="0" dirty="0">
                          <a:ln>
                            <a:noFill/>
                          </a:ln>
                          <a:effectLst/>
                          <a:uFillTx/>
                          <a:sym typeface="ＭＳ Ｐゴシック" panose="020B0600070205080204" pitchFamily="50" charset="-128"/>
                        </a:rPr>
                        <a:t>な</a:t>
                      </a:r>
                      <a:r>
                        <a:rPr kumimoji="0" lang="zh-CN" altLang="ja-JP" sz="1800" u="none" strike="noStrike" cap="none" normalizeH="0" baseline="0" dirty="0">
                          <a:ln>
                            <a:noFill/>
                          </a:ln>
                          <a:effectLst/>
                          <a:uFillTx/>
                          <a:sym typeface="ＭＳ Ｐゴシック" panose="020B0600070205080204" pitchFamily="50" charset="-128"/>
                        </a:rPr>
                        <a:t>色</a:t>
                      </a:r>
                      <a:endParaRPr kumimoji="0" lang="zh-CN" altLang="ja-JP" sz="2800" b="0" i="0" u="none" strike="noStrike" cap="none" normalizeH="0" baseline="0" dirty="0">
                        <a:ln>
                          <a:noFill/>
                        </a:ln>
                        <a:solidFill>
                          <a:schemeClr val="tx1"/>
                        </a:solidFill>
                        <a:effectLst/>
                        <a:uFillTx/>
                        <a:latin typeface="Calibri" panose="020F0502020204030204" pitchFamily="34" charset="0"/>
                        <a:ea typeface="ＭＳ Ｐゴシック" panose="020B0600070205080204" pitchFamily="50" charset="-128"/>
                        <a:sym typeface="Calibri" panose="020F0502020204030204" pitchFamily="34" charset="0"/>
                      </a:endParaRPr>
                    </a:p>
                  </a:txBody>
                  <a:tcPr horzOverflow="overflow"/>
                </a:tc>
                <a:extLst>
                  <a:ext uri="{0D108BD9-81ED-4DB2-BD59-A6C34878D82A}">
                    <a16:rowId xmlns:a16="http://schemas.microsoft.com/office/drawing/2014/main" xmlns="" val="10000"/>
                  </a:ext>
                </a:extLst>
              </a:tr>
              <a:tr h="510008">
                <a:tc>
                  <a:txBody>
                    <a:bodyPr/>
                    <a:lstStyle>
                      <a:lvl1pPr>
                        <a:lnSpc>
                          <a:spcPct val="90000"/>
                        </a:lnSpc>
                        <a:spcBef>
                          <a:spcPts val="1000"/>
                        </a:spcBef>
                        <a:buFont typeface="Arial" panose="020B0604020202020204" pitchFamily="34" charset="0"/>
                        <a:defRPr sz="24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1pPr>
                      <a:lvl2pPr>
                        <a:lnSpc>
                          <a:spcPct val="90000"/>
                        </a:lnSpc>
                        <a:spcBef>
                          <a:spcPts val="500"/>
                        </a:spcBef>
                        <a:buFont typeface="Arial" panose="020B0604020202020204" pitchFamily="34" charset="0"/>
                        <a:defRPr sz="20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2pPr>
                      <a:lvl3pPr>
                        <a:lnSpc>
                          <a:spcPct val="90000"/>
                        </a:lnSpc>
                        <a:spcBef>
                          <a:spcPts val="500"/>
                        </a:spcBef>
                        <a:buFont typeface="Arial" panose="020B0604020202020204" pitchFamily="34" charset="0"/>
                        <a:defRPr>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3pPr>
                      <a:lvl4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4pPr>
                      <a:lvl5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Font typeface="Arial" panose="020B0604020202020204" pitchFamily="34" charset="0"/>
                        <a:buNone/>
                      </a:pPr>
                      <a:r>
                        <a:rPr kumimoji="0" lang="zh-CN" altLang="ja-JP" sz="1800" u="none" strike="noStrike" cap="none" normalizeH="0" baseline="0" dirty="0">
                          <a:ln>
                            <a:noFill/>
                          </a:ln>
                          <a:effectLst/>
                          <a:uFillTx/>
                          <a:sym typeface="ＭＳ Ｐゴシック" panose="020B0600070205080204" pitchFamily="50" charset="-128"/>
                        </a:rPr>
                        <a:t>ピアノ</a:t>
                      </a:r>
                      <a:endParaRPr kumimoji="0" lang="zh-CN" altLang="ja-JP" sz="2800" b="1" i="0" u="none" strike="noStrike" cap="none" normalizeH="0" baseline="0" dirty="0">
                        <a:ln>
                          <a:noFill/>
                        </a:ln>
                        <a:solidFill>
                          <a:schemeClr val="tx1"/>
                        </a:solidFill>
                        <a:effectLst/>
                        <a:uFillTx/>
                        <a:latin typeface="Calibri" panose="020F0502020204030204" pitchFamily="34" charset="0"/>
                        <a:ea typeface="ＭＳ Ｐゴシック" panose="020B0600070205080204" pitchFamily="50" charset="-128"/>
                        <a:sym typeface="Calibri" panose="020F0502020204030204" pitchFamily="34" charset="0"/>
                      </a:endParaRPr>
                    </a:p>
                  </a:txBody>
                  <a:tcPr horzOverflow="overflow"/>
                </a:tc>
                <a:tc>
                  <a:txBody>
                    <a:bodyPr/>
                    <a:lstStyle>
                      <a:lvl1pPr>
                        <a:lnSpc>
                          <a:spcPct val="90000"/>
                        </a:lnSpc>
                        <a:spcBef>
                          <a:spcPts val="1000"/>
                        </a:spcBef>
                        <a:buFont typeface="Arial" panose="020B0604020202020204" pitchFamily="34" charset="0"/>
                        <a:defRPr sz="24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1pPr>
                      <a:lvl2pPr>
                        <a:lnSpc>
                          <a:spcPct val="90000"/>
                        </a:lnSpc>
                        <a:spcBef>
                          <a:spcPts val="500"/>
                        </a:spcBef>
                        <a:buFont typeface="Arial" panose="020B0604020202020204" pitchFamily="34" charset="0"/>
                        <a:defRPr sz="20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2pPr>
                      <a:lvl3pPr>
                        <a:lnSpc>
                          <a:spcPct val="90000"/>
                        </a:lnSpc>
                        <a:spcBef>
                          <a:spcPts val="500"/>
                        </a:spcBef>
                        <a:buFont typeface="Arial" panose="020B0604020202020204" pitchFamily="34" charset="0"/>
                        <a:defRPr>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3pPr>
                      <a:lvl4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4pPr>
                      <a:lvl5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Font typeface="Arial" panose="020B0604020202020204" pitchFamily="34" charset="0"/>
                        <a:buNone/>
                      </a:pPr>
                      <a:r>
                        <a:rPr kumimoji="0" lang="zh-CN" altLang="ja-JP" sz="1800" u="none" strike="noStrike" cap="none" normalizeH="0" baseline="0" dirty="0">
                          <a:ln>
                            <a:noFill/>
                          </a:ln>
                          <a:effectLst/>
                          <a:uFillTx/>
                          <a:sym typeface="ＭＳ Ｐゴシック" panose="020B0600070205080204" pitchFamily="50" charset="-128"/>
                        </a:rPr>
                        <a:t>白・黒・ライトグレー・さえた赤</a:t>
                      </a:r>
                      <a:endParaRPr kumimoji="0" lang="zh-CN" altLang="ja-JP" sz="2800" b="0" i="0" u="none" strike="noStrike" cap="none" normalizeH="0" baseline="0" dirty="0">
                        <a:ln>
                          <a:noFill/>
                        </a:ln>
                        <a:solidFill>
                          <a:schemeClr val="tx1"/>
                        </a:solidFill>
                        <a:effectLst/>
                        <a:uFillTx/>
                        <a:latin typeface="Calibri" panose="020F0502020204030204" pitchFamily="34" charset="0"/>
                        <a:ea typeface="ＭＳ Ｐゴシック" panose="020B0600070205080204" pitchFamily="50" charset="-128"/>
                        <a:sym typeface="Calibri" panose="020F0502020204030204" pitchFamily="34" charset="0"/>
                      </a:endParaRPr>
                    </a:p>
                  </a:txBody>
                  <a:tcPr horzOverflow="overflow"/>
                </a:tc>
                <a:extLst>
                  <a:ext uri="{0D108BD9-81ED-4DB2-BD59-A6C34878D82A}">
                    <a16:rowId xmlns:a16="http://schemas.microsoft.com/office/drawing/2014/main" xmlns="" val="10001"/>
                  </a:ext>
                </a:extLst>
              </a:tr>
              <a:tr h="456403">
                <a:tc>
                  <a:txBody>
                    <a:bodyPr/>
                    <a:lstStyle>
                      <a:lvl1pPr>
                        <a:lnSpc>
                          <a:spcPct val="90000"/>
                        </a:lnSpc>
                        <a:spcBef>
                          <a:spcPts val="1000"/>
                        </a:spcBef>
                        <a:buFont typeface="Arial" panose="020B0604020202020204" pitchFamily="34" charset="0"/>
                        <a:defRPr sz="24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1pPr>
                      <a:lvl2pPr>
                        <a:lnSpc>
                          <a:spcPct val="90000"/>
                        </a:lnSpc>
                        <a:spcBef>
                          <a:spcPts val="500"/>
                        </a:spcBef>
                        <a:buFont typeface="Arial" panose="020B0604020202020204" pitchFamily="34" charset="0"/>
                        <a:defRPr sz="20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2pPr>
                      <a:lvl3pPr>
                        <a:lnSpc>
                          <a:spcPct val="90000"/>
                        </a:lnSpc>
                        <a:spcBef>
                          <a:spcPts val="500"/>
                        </a:spcBef>
                        <a:buFont typeface="Arial" panose="020B0604020202020204" pitchFamily="34" charset="0"/>
                        <a:defRPr>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3pPr>
                      <a:lvl4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4pPr>
                      <a:lvl5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Font typeface="Arial" panose="020B0604020202020204" pitchFamily="34" charset="0"/>
                        <a:buNone/>
                      </a:pPr>
                      <a:r>
                        <a:rPr kumimoji="0" lang="zh-CN" altLang="ja-JP" sz="1800" u="none" strike="noStrike" cap="none" normalizeH="0" baseline="0" dirty="0">
                          <a:ln>
                            <a:noFill/>
                          </a:ln>
                          <a:effectLst/>
                          <a:uFillTx/>
                          <a:sym typeface="ＭＳ Ｐゴシック" panose="020B0600070205080204" pitchFamily="50" charset="-128"/>
                        </a:rPr>
                        <a:t>ヴァイオリン</a:t>
                      </a:r>
                      <a:endParaRPr kumimoji="0" lang="zh-CN" altLang="ja-JP" sz="2800" b="1" i="0" u="none" strike="noStrike" cap="none" normalizeH="0" baseline="0" dirty="0">
                        <a:ln>
                          <a:noFill/>
                        </a:ln>
                        <a:solidFill>
                          <a:schemeClr val="tx1"/>
                        </a:solidFill>
                        <a:effectLst/>
                        <a:uFillTx/>
                        <a:latin typeface="Calibri" panose="020F0502020204030204" pitchFamily="34" charset="0"/>
                        <a:ea typeface="ＭＳ Ｐゴシック" panose="020B0600070205080204" pitchFamily="50" charset="-128"/>
                        <a:sym typeface="Calibri" panose="020F0502020204030204" pitchFamily="34" charset="0"/>
                      </a:endParaRPr>
                    </a:p>
                  </a:txBody>
                  <a:tcPr horzOverflow="overflow"/>
                </a:tc>
                <a:tc>
                  <a:txBody>
                    <a:bodyPr/>
                    <a:lstStyle>
                      <a:lvl1pPr>
                        <a:lnSpc>
                          <a:spcPct val="90000"/>
                        </a:lnSpc>
                        <a:spcBef>
                          <a:spcPts val="1000"/>
                        </a:spcBef>
                        <a:buFont typeface="Arial" panose="020B0604020202020204" pitchFamily="34" charset="0"/>
                        <a:defRPr sz="24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1pPr>
                      <a:lvl2pPr>
                        <a:lnSpc>
                          <a:spcPct val="90000"/>
                        </a:lnSpc>
                        <a:spcBef>
                          <a:spcPts val="500"/>
                        </a:spcBef>
                        <a:buFont typeface="Arial" panose="020B0604020202020204" pitchFamily="34" charset="0"/>
                        <a:defRPr sz="20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2pPr>
                      <a:lvl3pPr>
                        <a:lnSpc>
                          <a:spcPct val="90000"/>
                        </a:lnSpc>
                        <a:spcBef>
                          <a:spcPts val="500"/>
                        </a:spcBef>
                        <a:buFont typeface="Arial" panose="020B0604020202020204" pitchFamily="34" charset="0"/>
                        <a:defRPr>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3pPr>
                      <a:lvl4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4pPr>
                      <a:lvl5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Font typeface="Arial" panose="020B0604020202020204" pitchFamily="34" charset="0"/>
                        <a:buNone/>
                      </a:pPr>
                      <a:r>
                        <a:rPr kumimoji="0" lang="zh-CN" altLang="ja-JP" sz="1800" u="none" strike="noStrike" cap="none" normalizeH="0" baseline="0" dirty="0">
                          <a:ln>
                            <a:noFill/>
                          </a:ln>
                          <a:effectLst/>
                          <a:uFillTx/>
                          <a:sym typeface="ＭＳ Ｐゴシック" panose="020B0600070205080204" pitchFamily="50" charset="-128"/>
                        </a:rPr>
                        <a:t>ダークブラウン・さえた黄</a:t>
                      </a:r>
                      <a:endParaRPr kumimoji="0" lang="zh-CN" altLang="ja-JP" sz="2800" b="0" i="0" u="none" strike="noStrike" cap="none" normalizeH="0" baseline="0" dirty="0">
                        <a:ln>
                          <a:noFill/>
                        </a:ln>
                        <a:solidFill>
                          <a:schemeClr val="tx1"/>
                        </a:solidFill>
                        <a:effectLst/>
                        <a:uFillTx/>
                        <a:latin typeface="Calibri" panose="020F0502020204030204" pitchFamily="34" charset="0"/>
                        <a:ea typeface="ＭＳ Ｐゴシック" panose="020B0600070205080204" pitchFamily="50" charset="-128"/>
                        <a:sym typeface="Calibri" panose="020F0502020204030204" pitchFamily="34" charset="0"/>
                      </a:endParaRPr>
                    </a:p>
                  </a:txBody>
                  <a:tcPr horzOverflow="overflow"/>
                </a:tc>
                <a:extLst>
                  <a:ext uri="{0D108BD9-81ED-4DB2-BD59-A6C34878D82A}">
                    <a16:rowId xmlns:a16="http://schemas.microsoft.com/office/drawing/2014/main" xmlns="" val="10002"/>
                  </a:ext>
                </a:extLst>
              </a:tr>
              <a:tr h="660100">
                <a:tc>
                  <a:txBody>
                    <a:bodyPr/>
                    <a:lstStyle>
                      <a:lvl1pPr>
                        <a:lnSpc>
                          <a:spcPct val="90000"/>
                        </a:lnSpc>
                        <a:spcBef>
                          <a:spcPts val="1000"/>
                        </a:spcBef>
                        <a:buFont typeface="Arial" panose="020B0604020202020204" pitchFamily="34" charset="0"/>
                        <a:defRPr sz="24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1pPr>
                      <a:lvl2pPr>
                        <a:lnSpc>
                          <a:spcPct val="90000"/>
                        </a:lnSpc>
                        <a:spcBef>
                          <a:spcPts val="500"/>
                        </a:spcBef>
                        <a:buFont typeface="Arial" panose="020B0604020202020204" pitchFamily="34" charset="0"/>
                        <a:defRPr sz="20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2pPr>
                      <a:lvl3pPr>
                        <a:lnSpc>
                          <a:spcPct val="90000"/>
                        </a:lnSpc>
                        <a:spcBef>
                          <a:spcPts val="500"/>
                        </a:spcBef>
                        <a:buFont typeface="Arial" panose="020B0604020202020204" pitchFamily="34" charset="0"/>
                        <a:defRPr>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3pPr>
                      <a:lvl4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4pPr>
                      <a:lvl5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Font typeface="Arial" panose="020B0604020202020204" pitchFamily="34" charset="0"/>
                        <a:buNone/>
                      </a:pPr>
                      <a:r>
                        <a:rPr kumimoji="0" lang="zh-CN" altLang="ja-JP" sz="1800" u="none" strike="noStrike" cap="none" normalizeH="0" baseline="0" dirty="0">
                          <a:ln>
                            <a:noFill/>
                          </a:ln>
                          <a:effectLst/>
                          <a:uFillTx/>
                          <a:sym typeface="ＭＳ Ｐゴシック" panose="020B0600070205080204" pitchFamily="50" charset="-128"/>
                        </a:rPr>
                        <a:t>チェロ</a:t>
                      </a:r>
                      <a:endParaRPr kumimoji="0" lang="zh-CN" altLang="ja-JP" sz="2800" b="1" i="0" u="none" strike="noStrike" cap="none" normalizeH="0" baseline="0" dirty="0">
                        <a:ln>
                          <a:noFill/>
                        </a:ln>
                        <a:solidFill>
                          <a:schemeClr val="tx1"/>
                        </a:solidFill>
                        <a:effectLst/>
                        <a:uFillTx/>
                        <a:latin typeface="Calibri" panose="020F0502020204030204" pitchFamily="34" charset="0"/>
                        <a:ea typeface="ＭＳ Ｐゴシック" panose="020B0600070205080204" pitchFamily="50" charset="-128"/>
                        <a:sym typeface="Calibri" panose="020F0502020204030204" pitchFamily="34" charset="0"/>
                      </a:endParaRPr>
                    </a:p>
                  </a:txBody>
                  <a:tcPr horzOverflow="overflow"/>
                </a:tc>
                <a:tc>
                  <a:txBody>
                    <a:bodyPr/>
                    <a:lstStyle>
                      <a:lvl1pPr>
                        <a:lnSpc>
                          <a:spcPct val="90000"/>
                        </a:lnSpc>
                        <a:spcBef>
                          <a:spcPts val="1000"/>
                        </a:spcBef>
                        <a:buFont typeface="Arial" panose="020B0604020202020204" pitchFamily="34" charset="0"/>
                        <a:defRPr sz="24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1pPr>
                      <a:lvl2pPr>
                        <a:lnSpc>
                          <a:spcPct val="90000"/>
                        </a:lnSpc>
                        <a:spcBef>
                          <a:spcPts val="500"/>
                        </a:spcBef>
                        <a:buFont typeface="Arial" panose="020B0604020202020204" pitchFamily="34" charset="0"/>
                        <a:defRPr sz="20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2pPr>
                      <a:lvl3pPr>
                        <a:lnSpc>
                          <a:spcPct val="90000"/>
                        </a:lnSpc>
                        <a:spcBef>
                          <a:spcPts val="500"/>
                        </a:spcBef>
                        <a:buFont typeface="Arial" panose="020B0604020202020204" pitchFamily="34" charset="0"/>
                        <a:defRPr>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3pPr>
                      <a:lvl4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4pPr>
                      <a:lvl5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Font typeface="Arial" panose="020B0604020202020204" pitchFamily="34" charset="0"/>
                        <a:buNone/>
                      </a:pPr>
                      <a:r>
                        <a:rPr kumimoji="0" lang="zh-CN" altLang="ja-JP" sz="1800" u="none" strike="noStrike" cap="none" normalizeH="0" baseline="0">
                          <a:ln>
                            <a:noFill/>
                          </a:ln>
                          <a:effectLst/>
                          <a:uFillTx/>
                          <a:sym typeface="ＭＳ Ｐゴシック" panose="020B0600070205080204" pitchFamily="50" charset="-128"/>
                        </a:rPr>
                        <a:t>ダーク（ブラウン・レッド）、グレーみのブラウン</a:t>
                      </a:r>
                      <a:endParaRPr kumimoji="0" lang="zh-CN" altLang="ja-JP" sz="2800" b="0" i="0" u="none" strike="noStrike" cap="none" normalizeH="0" baseline="0">
                        <a:ln>
                          <a:noFill/>
                        </a:ln>
                        <a:solidFill>
                          <a:schemeClr val="tx1"/>
                        </a:solidFill>
                        <a:effectLst/>
                        <a:uFillTx/>
                        <a:latin typeface="Calibri" panose="020F0502020204030204" pitchFamily="34" charset="0"/>
                        <a:ea typeface="ＭＳ Ｐゴシック" panose="020B0600070205080204" pitchFamily="50" charset="-128"/>
                        <a:sym typeface="Calibri" panose="020F0502020204030204" pitchFamily="34" charset="0"/>
                      </a:endParaRPr>
                    </a:p>
                  </a:txBody>
                  <a:tcPr horzOverflow="overflow"/>
                </a:tc>
                <a:extLst>
                  <a:ext uri="{0D108BD9-81ED-4DB2-BD59-A6C34878D82A}">
                    <a16:rowId xmlns:a16="http://schemas.microsoft.com/office/drawing/2014/main" xmlns="" val="10003"/>
                  </a:ext>
                </a:extLst>
              </a:tr>
              <a:tr h="882175">
                <a:tc>
                  <a:txBody>
                    <a:bodyPr/>
                    <a:lstStyle>
                      <a:lvl1pPr>
                        <a:lnSpc>
                          <a:spcPct val="90000"/>
                        </a:lnSpc>
                        <a:spcBef>
                          <a:spcPts val="1000"/>
                        </a:spcBef>
                        <a:buFont typeface="Arial" panose="020B0604020202020204" pitchFamily="34" charset="0"/>
                        <a:defRPr sz="24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1pPr>
                      <a:lvl2pPr>
                        <a:lnSpc>
                          <a:spcPct val="90000"/>
                        </a:lnSpc>
                        <a:spcBef>
                          <a:spcPts val="500"/>
                        </a:spcBef>
                        <a:buFont typeface="Arial" panose="020B0604020202020204" pitchFamily="34" charset="0"/>
                        <a:defRPr sz="20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2pPr>
                      <a:lvl3pPr>
                        <a:lnSpc>
                          <a:spcPct val="90000"/>
                        </a:lnSpc>
                        <a:spcBef>
                          <a:spcPts val="500"/>
                        </a:spcBef>
                        <a:buFont typeface="Arial" panose="020B0604020202020204" pitchFamily="34" charset="0"/>
                        <a:defRPr>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3pPr>
                      <a:lvl4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4pPr>
                      <a:lvl5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Font typeface="Arial" panose="020B0604020202020204" pitchFamily="34" charset="0"/>
                        <a:buNone/>
                      </a:pPr>
                      <a:r>
                        <a:rPr kumimoji="0" lang="zh-CN" altLang="ja-JP" sz="1800" u="none" strike="noStrike" cap="none" normalizeH="0" baseline="0" dirty="0">
                          <a:ln>
                            <a:noFill/>
                          </a:ln>
                          <a:effectLst/>
                          <a:uFillTx/>
                          <a:sym typeface="ＭＳ Ｐゴシック" panose="020B0600070205080204" pitchFamily="50" charset="-128"/>
                        </a:rPr>
                        <a:t>フルート</a:t>
                      </a:r>
                      <a:endParaRPr kumimoji="0" lang="zh-CN" altLang="ja-JP" sz="2800" b="1" i="0" u="none" strike="noStrike" cap="none" normalizeH="0" baseline="0" dirty="0">
                        <a:ln>
                          <a:noFill/>
                        </a:ln>
                        <a:solidFill>
                          <a:schemeClr val="tx1"/>
                        </a:solidFill>
                        <a:effectLst/>
                        <a:uFillTx/>
                        <a:latin typeface="Calibri" panose="020F0502020204030204" pitchFamily="34" charset="0"/>
                        <a:ea typeface="ＭＳ Ｐゴシック" panose="020B0600070205080204" pitchFamily="50" charset="-128"/>
                        <a:sym typeface="Calibri" panose="020F0502020204030204" pitchFamily="34" charset="0"/>
                      </a:endParaRPr>
                    </a:p>
                  </a:txBody>
                  <a:tcPr horzOverflow="overflow"/>
                </a:tc>
                <a:tc>
                  <a:txBody>
                    <a:bodyPr/>
                    <a:lstStyle>
                      <a:lvl1pPr>
                        <a:lnSpc>
                          <a:spcPct val="90000"/>
                        </a:lnSpc>
                        <a:spcBef>
                          <a:spcPts val="1000"/>
                        </a:spcBef>
                        <a:buFont typeface="Arial" panose="020B0604020202020204" pitchFamily="34" charset="0"/>
                        <a:defRPr sz="24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1pPr>
                      <a:lvl2pPr>
                        <a:lnSpc>
                          <a:spcPct val="90000"/>
                        </a:lnSpc>
                        <a:spcBef>
                          <a:spcPts val="500"/>
                        </a:spcBef>
                        <a:buFont typeface="Arial" panose="020B0604020202020204" pitchFamily="34" charset="0"/>
                        <a:defRPr sz="20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2pPr>
                      <a:lvl3pPr>
                        <a:lnSpc>
                          <a:spcPct val="90000"/>
                        </a:lnSpc>
                        <a:spcBef>
                          <a:spcPts val="500"/>
                        </a:spcBef>
                        <a:buFont typeface="Arial" panose="020B0604020202020204" pitchFamily="34" charset="0"/>
                        <a:defRPr>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3pPr>
                      <a:lvl4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4pPr>
                      <a:lvl5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Font typeface="Arial" panose="020B0604020202020204" pitchFamily="34" charset="0"/>
                        <a:buNone/>
                      </a:pPr>
                      <a:r>
                        <a:rPr kumimoji="0" lang="zh-CN" altLang="ja-JP" sz="1800" u="none" strike="noStrike" cap="none" normalizeH="0" baseline="0">
                          <a:ln>
                            <a:noFill/>
                          </a:ln>
                          <a:effectLst/>
                          <a:uFillTx/>
                          <a:sym typeface="ＭＳ Ｐゴシック" panose="020B0600070205080204" pitchFamily="50" charset="-128"/>
                        </a:rPr>
                        <a:t>うすい（赤紫・青緑・緑・黄・ピンク・青）、あさい（青緑・赤紫）、ライトグレー</a:t>
                      </a:r>
                      <a:endParaRPr kumimoji="0" lang="zh-CN" altLang="ja-JP" sz="2800" b="0" i="0" u="none" strike="noStrike" cap="none" normalizeH="0" baseline="0">
                        <a:ln>
                          <a:noFill/>
                        </a:ln>
                        <a:solidFill>
                          <a:schemeClr val="tx1"/>
                        </a:solidFill>
                        <a:effectLst/>
                        <a:uFillTx/>
                        <a:latin typeface="Calibri" panose="020F0502020204030204" pitchFamily="34" charset="0"/>
                        <a:ea typeface="ＭＳ Ｐゴシック" panose="020B0600070205080204" pitchFamily="50" charset="-128"/>
                        <a:sym typeface="Calibri" panose="020F0502020204030204" pitchFamily="34" charset="0"/>
                      </a:endParaRPr>
                    </a:p>
                  </a:txBody>
                  <a:tcPr horzOverflow="overflow"/>
                </a:tc>
                <a:extLst>
                  <a:ext uri="{0D108BD9-81ED-4DB2-BD59-A6C34878D82A}">
                    <a16:rowId xmlns:a16="http://schemas.microsoft.com/office/drawing/2014/main" xmlns="" val="10004"/>
                  </a:ext>
                </a:extLst>
              </a:tr>
              <a:tr h="617523">
                <a:tc>
                  <a:txBody>
                    <a:bodyPr/>
                    <a:lstStyle>
                      <a:lvl1pPr>
                        <a:lnSpc>
                          <a:spcPct val="90000"/>
                        </a:lnSpc>
                        <a:spcBef>
                          <a:spcPts val="1000"/>
                        </a:spcBef>
                        <a:buFont typeface="Arial" panose="020B0604020202020204" pitchFamily="34" charset="0"/>
                        <a:defRPr sz="24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1pPr>
                      <a:lvl2pPr>
                        <a:lnSpc>
                          <a:spcPct val="90000"/>
                        </a:lnSpc>
                        <a:spcBef>
                          <a:spcPts val="500"/>
                        </a:spcBef>
                        <a:buFont typeface="Arial" panose="020B0604020202020204" pitchFamily="34" charset="0"/>
                        <a:defRPr sz="20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2pPr>
                      <a:lvl3pPr>
                        <a:lnSpc>
                          <a:spcPct val="90000"/>
                        </a:lnSpc>
                        <a:spcBef>
                          <a:spcPts val="500"/>
                        </a:spcBef>
                        <a:buFont typeface="Arial" panose="020B0604020202020204" pitchFamily="34" charset="0"/>
                        <a:defRPr>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3pPr>
                      <a:lvl4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4pPr>
                      <a:lvl5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Font typeface="Arial" panose="020B0604020202020204" pitchFamily="34" charset="0"/>
                        <a:buNone/>
                      </a:pPr>
                      <a:r>
                        <a:rPr kumimoji="0" lang="zh-CN" altLang="ja-JP" sz="1800" u="none" strike="noStrike" cap="none" normalizeH="0" baseline="0" dirty="0">
                          <a:ln>
                            <a:noFill/>
                          </a:ln>
                          <a:effectLst/>
                          <a:uFillTx/>
                          <a:sym typeface="ＭＳ Ｐゴシック" panose="020B0600070205080204" pitchFamily="50" charset="-128"/>
                        </a:rPr>
                        <a:t>トランペット</a:t>
                      </a:r>
                      <a:endParaRPr kumimoji="0" lang="zh-CN" altLang="ja-JP" sz="2800" b="1" i="0" u="none" strike="noStrike" cap="none" normalizeH="0" baseline="0" dirty="0">
                        <a:ln>
                          <a:noFill/>
                        </a:ln>
                        <a:solidFill>
                          <a:schemeClr val="tx1"/>
                        </a:solidFill>
                        <a:effectLst/>
                        <a:uFillTx/>
                        <a:latin typeface="Calibri" panose="020F0502020204030204" pitchFamily="34" charset="0"/>
                        <a:ea typeface="ＭＳ Ｐゴシック" panose="020B0600070205080204" pitchFamily="50" charset="-128"/>
                        <a:sym typeface="Calibri" panose="020F0502020204030204" pitchFamily="34" charset="0"/>
                      </a:endParaRPr>
                    </a:p>
                  </a:txBody>
                  <a:tcPr horzOverflow="overflow"/>
                </a:tc>
                <a:tc>
                  <a:txBody>
                    <a:bodyPr/>
                    <a:lstStyle>
                      <a:lvl1pPr>
                        <a:lnSpc>
                          <a:spcPct val="90000"/>
                        </a:lnSpc>
                        <a:spcBef>
                          <a:spcPts val="1000"/>
                        </a:spcBef>
                        <a:buFont typeface="Arial" panose="020B0604020202020204" pitchFamily="34" charset="0"/>
                        <a:defRPr sz="24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1pPr>
                      <a:lvl2pPr>
                        <a:lnSpc>
                          <a:spcPct val="90000"/>
                        </a:lnSpc>
                        <a:spcBef>
                          <a:spcPts val="500"/>
                        </a:spcBef>
                        <a:buFont typeface="Arial" panose="020B0604020202020204" pitchFamily="34" charset="0"/>
                        <a:defRPr sz="20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2pPr>
                      <a:lvl3pPr>
                        <a:lnSpc>
                          <a:spcPct val="90000"/>
                        </a:lnSpc>
                        <a:spcBef>
                          <a:spcPts val="500"/>
                        </a:spcBef>
                        <a:buFont typeface="Arial" panose="020B0604020202020204" pitchFamily="34" charset="0"/>
                        <a:defRPr>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3pPr>
                      <a:lvl4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4pPr>
                      <a:lvl5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Font typeface="Arial" panose="020B0604020202020204" pitchFamily="34" charset="0"/>
                        <a:buNone/>
                      </a:pPr>
                      <a:r>
                        <a:rPr kumimoji="0" lang="zh-CN" altLang="ja-JP" sz="1800" u="none" strike="noStrike" cap="none" normalizeH="0" baseline="0">
                          <a:ln>
                            <a:noFill/>
                          </a:ln>
                          <a:effectLst/>
                          <a:uFillTx/>
                          <a:sym typeface="ＭＳ Ｐゴシック" panose="020B0600070205080204" pitchFamily="50" charset="-128"/>
                        </a:rPr>
                        <a:t>さえた（黄・黄緑・橙・赤）、明るい黄</a:t>
                      </a:r>
                      <a:endParaRPr kumimoji="0" lang="zh-CN" altLang="ja-JP" sz="2800" b="0" i="0" u="none" strike="noStrike" cap="none" normalizeH="0" baseline="0">
                        <a:ln>
                          <a:noFill/>
                        </a:ln>
                        <a:solidFill>
                          <a:schemeClr val="tx1"/>
                        </a:solidFill>
                        <a:effectLst/>
                        <a:uFillTx/>
                        <a:latin typeface="Calibri" panose="020F0502020204030204" pitchFamily="34" charset="0"/>
                        <a:ea typeface="ＭＳ Ｐゴシック" panose="020B0600070205080204" pitchFamily="50" charset="-128"/>
                        <a:sym typeface="Calibri" panose="020F0502020204030204" pitchFamily="34" charset="0"/>
                      </a:endParaRPr>
                    </a:p>
                  </a:txBody>
                  <a:tcPr horzOverflow="overflow"/>
                </a:tc>
                <a:extLst>
                  <a:ext uri="{0D108BD9-81ED-4DB2-BD59-A6C34878D82A}">
                    <a16:rowId xmlns:a16="http://schemas.microsoft.com/office/drawing/2014/main" xmlns="" val="10005"/>
                  </a:ext>
                </a:extLst>
              </a:tr>
              <a:tr h="563612">
                <a:tc>
                  <a:txBody>
                    <a:bodyPr/>
                    <a:lstStyle>
                      <a:lvl1pPr>
                        <a:lnSpc>
                          <a:spcPct val="90000"/>
                        </a:lnSpc>
                        <a:spcBef>
                          <a:spcPts val="1000"/>
                        </a:spcBef>
                        <a:buFont typeface="Arial" panose="020B0604020202020204" pitchFamily="34" charset="0"/>
                        <a:defRPr sz="24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1pPr>
                      <a:lvl2pPr>
                        <a:lnSpc>
                          <a:spcPct val="90000"/>
                        </a:lnSpc>
                        <a:spcBef>
                          <a:spcPts val="500"/>
                        </a:spcBef>
                        <a:buFont typeface="Arial" panose="020B0604020202020204" pitchFamily="34" charset="0"/>
                        <a:defRPr sz="20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2pPr>
                      <a:lvl3pPr>
                        <a:lnSpc>
                          <a:spcPct val="90000"/>
                        </a:lnSpc>
                        <a:spcBef>
                          <a:spcPts val="500"/>
                        </a:spcBef>
                        <a:buFont typeface="Arial" panose="020B0604020202020204" pitchFamily="34" charset="0"/>
                        <a:defRPr>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3pPr>
                      <a:lvl4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4pPr>
                      <a:lvl5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Font typeface="Arial" panose="020B0604020202020204" pitchFamily="34" charset="0"/>
                        <a:buNone/>
                      </a:pPr>
                      <a:r>
                        <a:rPr kumimoji="0" lang="zh-CN" altLang="ja-JP" sz="1800" u="none" strike="noStrike" cap="none" normalizeH="0" baseline="0" dirty="0">
                          <a:ln>
                            <a:noFill/>
                          </a:ln>
                          <a:effectLst/>
                          <a:uFillTx/>
                          <a:sym typeface="ＭＳ Ｐゴシック" panose="020B0600070205080204" pitchFamily="50" charset="-128"/>
                        </a:rPr>
                        <a:t>マリンバ</a:t>
                      </a:r>
                      <a:endParaRPr kumimoji="0" lang="zh-CN" altLang="ja-JP" sz="2800" b="1" i="0" u="none" strike="noStrike" cap="none" normalizeH="0" baseline="0" dirty="0">
                        <a:ln>
                          <a:noFill/>
                        </a:ln>
                        <a:solidFill>
                          <a:schemeClr val="tx1"/>
                        </a:solidFill>
                        <a:effectLst/>
                        <a:uFillTx/>
                        <a:latin typeface="Calibri" panose="020F0502020204030204" pitchFamily="34" charset="0"/>
                        <a:ea typeface="ＭＳ Ｐゴシック" panose="020B0600070205080204" pitchFamily="50" charset="-128"/>
                        <a:sym typeface="Calibri" panose="020F0502020204030204" pitchFamily="34" charset="0"/>
                      </a:endParaRPr>
                    </a:p>
                  </a:txBody>
                  <a:tcPr horzOverflow="overflow"/>
                </a:tc>
                <a:tc>
                  <a:txBody>
                    <a:bodyPr/>
                    <a:lstStyle>
                      <a:lvl1pPr>
                        <a:lnSpc>
                          <a:spcPct val="90000"/>
                        </a:lnSpc>
                        <a:spcBef>
                          <a:spcPts val="1000"/>
                        </a:spcBef>
                        <a:buFont typeface="Arial" panose="020B0604020202020204" pitchFamily="34" charset="0"/>
                        <a:defRPr sz="24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1pPr>
                      <a:lvl2pPr>
                        <a:lnSpc>
                          <a:spcPct val="90000"/>
                        </a:lnSpc>
                        <a:spcBef>
                          <a:spcPts val="500"/>
                        </a:spcBef>
                        <a:buFont typeface="Arial" panose="020B0604020202020204" pitchFamily="34" charset="0"/>
                        <a:defRPr sz="20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2pPr>
                      <a:lvl3pPr>
                        <a:lnSpc>
                          <a:spcPct val="90000"/>
                        </a:lnSpc>
                        <a:spcBef>
                          <a:spcPts val="500"/>
                        </a:spcBef>
                        <a:buFont typeface="Arial" panose="020B0604020202020204" pitchFamily="34" charset="0"/>
                        <a:defRPr>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3pPr>
                      <a:lvl4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4pPr>
                      <a:lvl5pPr>
                        <a:lnSpc>
                          <a:spcPct val="90000"/>
                        </a:lnSpc>
                        <a:spcBef>
                          <a:spcPts val="500"/>
                        </a:spcBef>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5pPr>
                      <a:lvl6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6pPr>
                      <a:lvl7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7pPr>
                      <a:lvl8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8pPr>
                      <a:lvl9pPr fontAlgn="base">
                        <a:lnSpc>
                          <a:spcPct val="90000"/>
                        </a:lnSpc>
                        <a:spcBef>
                          <a:spcPts val="500"/>
                        </a:spcBef>
                        <a:spcAft>
                          <a:spcPct val="0"/>
                        </a:spcAft>
                        <a:buFont typeface="Arial" panose="020B0604020202020204" pitchFamily="34" charset="0"/>
                        <a:defRPr sz="1600">
                          <a:solidFill>
                            <a:schemeClr val="tx1"/>
                          </a:solidFill>
                          <a:uFillTx/>
                          <a:latin typeface="Calibri" panose="020F0502020204030204" pitchFamily="34" charset="0"/>
                          <a:ea typeface="ＭＳ Ｐゴシック" panose="020B0600070205080204" pitchFamily="50" charset="-128"/>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Font typeface="Arial" panose="020B0604020202020204" pitchFamily="34" charset="0"/>
                        <a:buNone/>
                      </a:pPr>
                      <a:r>
                        <a:rPr kumimoji="0" lang="zh-CN" altLang="ja-JP" sz="1800" u="none" strike="noStrike" cap="none" normalizeH="0" baseline="0" dirty="0">
                          <a:ln>
                            <a:noFill/>
                          </a:ln>
                          <a:effectLst/>
                          <a:uFillTx/>
                          <a:sym typeface="ＭＳ Ｐゴシック" panose="020B0600070205080204" pitchFamily="50" charset="-128"/>
                        </a:rPr>
                        <a:t>ダークブラウン、濃いオレンジ</a:t>
                      </a:r>
                      <a:endParaRPr kumimoji="0" lang="zh-CN" altLang="ja-JP" sz="2800" b="0" i="0" u="none" strike="noStrike" cap="none" normalizeH="0" baseline="0" dirty="0">
                        <a:ln>
                          <a:noFill/>
                        </a:ln>
                        <a:solidFill>
                          <a:schemeClr val="tx1"/>
                        </a:solidFill>
                        <a:effectLst/>
                        <a:uFillTx/>
                        <a:latin typeface="Calibri" panose="020F0502020204030204" pitchFamily="34" charset="0"/>
                        <a:ea typeface="ＭＳ Ｐゴシック" panose="020B0600070205080204" pitchFamily="50" charset="-128"/>
                        <a:sym typeface="Calibri" panose="020F0502020204030204" pitchFamily="34" charset="0"/>
                      </a:endParaRPr>
                    </a:p>
                  </a:txBody>
                  <a:tcPr horzOverflow="overflow"/>
                </a:tc>
                <a:extLst>
                  <a:ext uri="{0D108BD9-81ED-4DB2-BD59-A6C34878D82A}">
                    <a16:rowId xmlns:a16="http://schemas.microsoft.com/office/drawing/2014/main" xmlns="" val="10006"/>
                  </a:ext>
                </a:extLst>
              </a:tr>
            </a:tbl>
          </a:graphicData>
        </a:graphic>
      </p:graphicFrame>
      <p:sp>
        <p:nvSpPr>
          <p:cNvPr id="23571" name="角丸四角形 3"/>
          <p:cNvSpPr>
            <a:spLocks noChangeArrowheads="1"/>
          </p:cNvSpPr>
          <p:nvPr/>
        </p:nvSpPr>
        <p:spPr bwMode="auto">
          <a:xfrm>
            <a:off x="1709046" y="1070830"/>
            <a:ext cx="9171814" cy="940549"/>
          </a:xfrm>
          <a:prstGeom prst="roundRect">
            <a:avLst>
              <a:gd name="adj" fmla="val 16667"/>
            </a:avLst>
          </a:prstGeom>
          <a:noFill/>
          <a:ln w="19050">
            <a:solidFill>
              <a:srgbClr val="003300"/>
            </a:solidFill>
            <a:round/>
          </a:ln>
        </p:spPr>
        <p:txBody>
          <a:bodyPr anchor="ctr"/>
          <a:lstStyle>
            <a:lvl1pPr>
              <a:lnSpc>
                <a:spcPct val="90000"/>
              </a:lnSpc>
              <a:spcBef>
                <a:spcPts val="1000"/>
              </a:spcBef>
              <a:buFont typeface="Arial" charset="0"/>
              <a:buChar char="•"/>
              <a:defRPr sz="2800">
                <a:solidFill>
                  <a:schemeClr val="tx1"/>
                </a:solidFill>
                <a:uFillTx/>
                <a:latin typeface="Calibri" pitchFamily="34" charset="0"/>
                <a:ea typeface="ＭＳ Ｐゴシック" pitchFamily="50" charset="-128"/>
                <a:sym typeface="Calibri" pitchFamily="34" charset="0"/>
              </a:defRPr>
            </a:lvl1pPr>
            <a:lvl2pPr marL="742950" indent="-285750">
              <a:lnSpc>
                <a:spcPct val="90000"/>
              </a:lnSpc>
              <a:spcBef>
                <a:spcPts val="500"/>
              </a:spcBef>
              <a:buFont typeface="Arial" charset="0"/>
              <a:buChar char="•"/>
              <a:defRPr sz="2400">
                <a:solidFill>
                  <a:schemeClr val="tx1"/>
                </a:solidFill>
                <a:uFillTx/>
                <a:latin typeface="Calibri" pitchFamily="34" charset="0"/>
                <a:ea typeface="ＭＳ Ｐゴシック" pitchFamily="50" charset="-128"/>
                <a:sym typeface="Calibri" pitchFamily="34" charset="0"/>
              </a:defRPr>
            </a:lvl2pPr>
            <a:lvl3pPr marL="1143000" indent="-228600">
              <a:lnSpc>
                <a:spcPct val="90000"/>
              </a:lnSpc>
              <a:spcBef>
                <a:spcPts val="500"/>
              </a:spcBef>
              <a:buFont typeface="Arial" charset="0"/>
              <a:buChar char="•"/>
              <a:defRPr sz="2000">
                <a:solidFill>
                  <a:schemeClr val="tx1"/>
                </a:solidFill>
                <a:uFillTx/>
                <a:latin typeface="Calibri" pitchFamily="34" charset="0"/>
                <a:ea typeface="ＭＳ Ｐゴシック" pitchFamily="50" charset="-128"/>
                <a:sym typeface="Calibri" pitchFamily="34" charset="0"/>
              </a:defRPr>
            </a:lvl3pPr>
            <a:lvl4pPr marL="1600200" indent="-228600">
              <a:lnSpc>
                <a:spcPct val="90000"/>
              </a:lnSpc>
              <a:spcBef>
                <a:spcPts val="500"/>
              </a:spcBef>
              <a:buFont typeface="Arial" charset="0"/>
              <a:buChar char="•"/>
              <a:defRPr>
                <a:solidFill>
                  <a:schemeClr val="tx1"/>
                </a:solidFill>
                <a:uFillTx/>
                <a:latin typeface="Calibri" pitchFamily="34" charset="0"/>
                <a:ea typeface="ＭＳ Ｐゴシック" pitchFamily="50" charset="-128"/>
                <a:sym typeface="Calibri" pitchFamily="34" charset="0"/>
              </a:defRPr>
            </a:lvl4pPr>
            <a:lvl5pPr marL="2057400" indent="-228600">
              <a:lnSpc>
                <a:spcPct val="90000"/>
              </a:lnSpc>
              <a:spcBef>
                <a:spcPts val="500"/>
              </a:spcBef>
              <a:buFont typeface="Arial" charset="0"/>
              <a:buChar char="•"/>
              <a:defRPr>
                <a:solidFill>
                  <a:schemeClr val="tx1"/>
                </a:solidFill>
                <a:uFillTx/>
                <a:latin typeface="Calibri" pitchFamily="34" charset="0"/>
                <a:ea typeface="ＭＳ Ｐゴシック" pitchFamily="50" charset="-128"/>
                <a:sym typeface="Calibri" pitchFamily="34"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uFillTx/>
                <a:latin typeface="Calibri" pitchFamily="34" charset="0"/>
                <a:ea typeface="ＭＳ Ｐゴシック" pitchFamily="50" charset="-128"/>
                <a:sym typeface="Calibri" pitchFamily="34"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uFillTx/>
                <a:latin typeface="Calibri" pitchFamily="34" charset="0"/>
                <a:ea typeface="ＭＳ Ｐゴシック" pitchFamily="50" charset="-128"/>
                <a:sym typeface="Calibri" pitchFamily="34"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uFillTx/>
                <a:latin typeface="Calibri" pitchFamily="34" charset="0"/>
                <a:ea typeface="ＭＳ Ｐゴシック" pitchFamily="50" charset="-128"/>
                <a:sym typeface="Calibri" pitchFamily="34"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uFillTx/>
                <a:latin typeface="Calibri" pitchFamily="34" charset="0"/>
                <a:ea typeface="ＭＳ Ｐゴシック" pitchFamily="50" charset="-128"/>
                <a:sym typeface="Calibri" pitchFamily="34" charset="0"/>
              </a:defRPr>
            </a:lvl9pPr>
          </a:lstStyle>
          <a:p>
            <a:pPr algn="ctr" defTabSz="914400" fontAlgn="base">
              <a:lnSpc>
                <a:spcPct val="100000"/>
              </a:lnSpc>
              <a:spcBef>
                <a:spcPct val="0"/>
              </a:spcBef>
              <a:spcAft>
                <a:spcPct val="0"/>
              </a:spcAft>
              <a:buFontTx/>
              <a:buNone/>
            </a:pPr>
            <a:r>
              <a:rPr kumimoji="0" lang="ja-JP" altLang="en-US" sz="1800" b="1" dirty="0">
                <a:solidFill>
                  <a:srgbClr val="000000"/>
                </a:solidFill>
                <a:uFillTx/>
                <a:latin typeface="+mj-ea"/>
                <a:ea typeface="+mj-ea"/>
                <a:sym typeface="ＭＳ Ｐゴシック" pitchFamily="50" charset="-128"/>
              </a:rPr>
              <a:t>楽器（ピアノ・ヴァイオリン・フルート・マリンバ・トランペット・チェロの</a:t>
            </a:r>
            <a:r>
              <a:rPr kumimoji="0" lang="en-US" altLang="ja-JP" sz="1800" b="1" dirty="0">
                <a:solidFill>
                  <a:srgbClr val="000000"/>
                </a:solidFill>
                <a:uFillTx/>
                <a:latin typeface="+mj-ea"/>
                <a:ea typeface="+mj-ea"/>
              </a:rPr>
              <a:t>6</a:t>
            </a:r>
            <a:r>
              <a:rPr kumimoji="0" lang="ja-JP" altLang="en-US" sz="1800" b="1" dirty="0">
                <a:solidFill>
                  <a:srgbClr val="000000"/>
                </a:solidFill>
                <a:uFillTx/>
                <a:latin typeface="+mj-ea"/>
                <a:ea typeface="+mj-ea"/>
                <a:sym typeface="ＭＳ Ｐゴシック" pitchFamily="50" charset="-128"/>
              </a:rPr>
              <a:t>つ）の音色に対してどのような特色あるカラーイメージを持っているかを調査した。</a:t>
            </a:r>
            <a:endParaRPr kumimoji="0" lang="en-US" altLang="ja-JP" sz="1800" b="1" dirty="0">
              <a:solidFill>
                <a:srgbClr val="000000"/>
              </a:solidFill>
              <a:uFillTx/>
              <a:latin typeface="+mj-ea"/>
              <a:ea typeface="+mj-ea"/>
              <a:sym typeface="ＭＳ Ｐゴシック" pitchFamily="50" charset="-128"/>
            </a:endParaRPr>
          </a:p>
          <a:p>
            <a:pPr algn="ctr" defTabSz="914400" fontAlgn="base">
              <a:lnSpc>
                <a:spcPct val="100000"/>
              </a:lnSpc>
              <a:spcBef>
                <a:spcPct val="0"/>
              </a:spcBef>
              <a:spcAft>
                <a:spcPct val="0"/>
              </a:spcAft>
              <a:buFontTx/>
              <a:buNone/>
            </a:pPr>
            <a:r>
              <a:rPr kumimoji="0" lang="ja-JP" altLang="en-US" sz="1400" dirty="0">
                <a:uFillTx/>
                <a:latin typeface="+mj-ea"/>
                <a:ea typeface="+mj-ea"/>
                <a:sym typeface="ＭＳ Ｐゴシック" pitchFamily="50" charset="-128"/>
              </a:rPr>
              <a:t>*実際に楽曲を聞かせたわけではなく、被験者に音色を「イメージ」させて、カラーイメージを回答させている。</a:t>
            </a:r>
            <a:endParaRPr kumimoji="0" lang="ja-JP" altLang="en-US" sz="1400" dirty="0">
              <a:uFillTx/>
              <a:latin typeface="+mj-ea"/>
              <a:ea typeface="+mj-ea"/>
            </a:endParaRPr>
          </a:p>
        </p:txBody>
      </p:sp>
      <p:grpSp>
        <p:nvGrpSpPr>
          <p:cNvPr id="4" name="グループ化 3"/>
          <p:cNvGrpSpPr/>
          <p:nvPr/>
        </p:nvGrpSpPr>
        <p:grpSpPr>
          <a:xfrm>
            <a:off x="10308937" y="3194088"/>
            <a:ext cx="1760630" cy="2267200"/>
            <a:chOff x="9994048" y="2854132"/>
            <a:chExt cx="2046671" cy="2764368"/>
          </a:xfrm>
        </p:grpSpPr>
        <p:pic>
          <p:nvPicPr>
            <p:cNvPr id="23573" name="図 11"/>
            <p:cNvPicPr>
              <a:picLocks noChangeAspect="1" noChangeArrowheads="1"/>
            </p:cNvPicPr>
            <p:nvPr/>
          </p:nvPicPr>
          <p:blipFill>
            <a:blip r:embed="rId2"/>
            <a:srcRect/>
            <a:stretch>
              <a:fillRect/>
            </a:stretch>
          </p:blipFill>
          <p:spPr bwMode="auto">
            <a:xfrm>
              <a:off x="10121069" y="3957848"/>
              <a:ext cx="1728131" cy="1660652"/>
            </a:xfrm>
            <a:prstGeom prst="rect">
              <a:avLst/>
            </a:prstGeom>
            <a:noFill/>
            <a:ln>
              <a:noFill/>
            </a:ln>
          </p:spPr>
        </p:pic>
        <p:pic>
          <p:nvPicPr>
            <p:cNvPr id="23574" name="図 12"/>
            <p:cNvPicPr>
              <a:picLocks noChangeAspect="1" noChangeArrowheads="1"/>
            </p:cNvPicPr>
            <p:nvPr/>
          </p:nvPicPr>
          <p:blipFill>
            <a:blip r:embed="rId3"/>
            <a:srcRect/>
            <a:stretch>
              <a:fillRect/>
            </a:stretch>
          </p:blipFill>
          <p:spPr bwMode="auto">
            <a:xfrm rot="673412">
              <a:off x="9994048" y="2854132"/>
              <a:ext cx="1262527" cy="1878669"/>
            </a:xfrm>
            <a:prstGeom prst="rect">
              <a:avLst/>
            </a:prstGeom>
            <a:noFill/>
            <a:ln>
              <a:noFill/>
            </a:ln>
          </p:spPr>
        </p:pic>
        <p:pic>
          <p:nvPicPr>
            <p:cNvPr id="23575" name="図 14"/>
            <p:cNvPicPr>
              <a:picLocks noChangeAspect="1" noChangeArrowheads="1"/>
            </p:cNvPicPr>
            <p:nvPr/>
          </p:nvPicPr>
          <p:blipFill>
            <a:blip r:embed="rId4"/>
            <a:srcRect/>
            <a:stretch>
              <a:fillRect/>
            </a:stretch>
          </p:blipFill>
          <p:spPr bwMode="auto">
            <a:xfrm>
              <a:off x="10697967" y="3274991"/>
              <a:ext cx="1342752" cy="950567"/>
            </a:xfrm>
            <a:prstGeom prst="rect">
              <a:avLst/>
            </a:prstGeom>
            <a:noFill/>
            <a:ln>
              <a:noFill/>
            </a:ln>
          </p:spPr>
        </p:pic>
      </p:grpSp>
      <p:grpSp>
        <p:nvGrpSpPr>
          <p:cNvPr id="23576" name="Group 23"/>
          <p:cNvGrpSpPr>
            <a:grpSpLocks noChangeAspect="1"/>
          </p:cNvGrpSpPr>
          <p:nvPr/>
        </p:nvGrpSpPr>
        <p:grpSpPr>
          <a:xfrm>
            <a:off x="9940" y="4566961"/>
            <a:ext cx="1930885" cy="2316162"/>
            <a:chOff x="0" y="0"/>
            <a:chExt cx="2044683" cy="2453619"/>
          </a:xfrm>
        </p:grpSpPr>
        <p:pic>
          <p:nvPicPr>
            <p:cNvPr id="23577" name="図 9"/>
            <p:cNvPicPr>
              <a:picLocks noChangeAspect="1" noChangeArrowheads="1"/>
            </p:cNvPicPr>
            <p:nvPr/>
          </p:nvPicPr>
          <p:blipFill>
            <a:blip r:embed="rId5"/>
            <a:srcRect/>
            <a:stretch>
              <a:fillRect/>
            </a:stretch>
          </p:blipFill>
          <p:spPr bwMode="auto">
            <a:xfrm flipH="1">
              <a:off x="0" y="0"/>
              <a:ext cx="2044683" cy="2453619"/>
            </a:xfrm>
            <a:prstGeom prst="rect">
              <a:avLst/>
            </a:prstGeom>
            <a:noFill/>
            <a:ln>
              <a:noFill/>
            </a:ln>
          </p:spPr>
        </p:pic>
        <p:pic>
          <p:nvPicPr>
            <p:cNvPr id="23578" name="図 15"/>
            <p:cNvPicPr>
              <a:picLocks noChangeAspect="1" noChangeArrowheads="1"/>
            </p:cNvPicPr>
            <p:nvPr/>
          </p:nvPicPr>
          <p:blipFill>
            <a:blip r:embed="rId6"/>
            <a:srcRect/>
            <a:stretch>
              <a:fillRect/>
            </a:stretch>
          </p:blipFill>
          <p:spPr bwMode="auto">
            <a:xfrm rot="-487447">
              <a:off x="1312583" y="1282222"/>
              <a:ext cx="220949" cy="225925"/>
            </a:xfrm>
            <a:prstGeom prst="rect">
              <a:avLst/>
            </a:prstGeom>
            <a:noFill/>
            <a:ln>
              <a:noFill/>
            </a:ln>
          </p:spPr>
        </p:pic>
        <p:pic>
          <p:nvPicPr>
            <p:cNvPr id="23579" name="図 17"/>
            <p:cNvPicPr>
              <a:picLocks noChangeAspect="1" noChangeArrowheads="1"/>
            </p:cNvPicPr>
            <p:nvPr/>
          </p:nvPicPr>
          <p:blipFill>
            <a:blip r:embed="rId7"/>
            <a:srcRect/>
            <a:stretch>
              <a:fillRect/>
            </a:stretch>
          </p:blipFill>
          <p:spPr bwMode="auto">
            <a:xfrm rot="1173889">
              <a:off x="465693" y="324823"/>
              <a:ext cx="1054462" cy="1054462"/>
            </a:xfrm>
            <a:prstGeom prst="rect">
              <a:avLst/>
            </a:prstGeom>
            <a:noFill/>
            <a:ln>
              <a:noFill/>
            </a:ln>
          </p:spPr>
        </p:pic>
        <p:pic>
          <p:nvPicPr>
            <p:cNvPr id="23580" name="図 16"/>
            <p:cNvPicPr>
              <a:picLocks noChangeAspect="1" noChangeArrowheads="1"/>
            </p:cNvPicPr>
            <p:nvPr/>
          </p:nvPicPr>
          <p:blipFill>
            <a:blip r:embed="rId8"/>
            <a:srcRect/>
            <a:stretch>
              <a:fillRect/>
            </a:stretch>
          </p:blipFill>
          <p:spPr bwMode="auto">
            <a:xfrm>
              <a:off x="1445314" y="918419"/>
              <a:ext cx="275860" cy="308390"/>
            </a:xfrm>
            <a:prstGeom prst="rect">
              <a:avLst/>
            </a:prstGeom>
            <a:noFill/>
            <a:ln>
              <a:noFill/>
            </a:ln>
          </p:spPr>
        </p:pic>
        <p:pic>
          <p:nvPicPr>
            <p:cNvPr id="23581" name="図 18"/>
            <p:cNvPicPr>
              <a:picLocks noChangeAspect="1" noChangeArrowheads="1"/>
            </p:cNvPicPr>
            <p:nvPr/>
          </p:nvPicPr>
          <p:blipFill>
            <a:blip r:embed="rId9"/>
            <a:srcRect/>
            <a:stretch>
              <a:fillRect/>
            </a:stretch>
          </p:blipFill>
          <p:spPr bwMode="auto">
            <a:xfrm>
              <a:off x="481700" y="367637"/>
              <a:ext cx="179565" cy="219634"/>
            </a:xfrm>
            <a:prstGeom prst="rect">
              <a:avLst/>
            </a:prstGeom>
            <a:noFill/>
            <a:ln>
              <a:noFill/>
            </a:ln>
          </p:spPr>
        </p:pic>
        <p:pic>
          <p:nvPicPr>
            <p:cNvPr id="23582" name="図 19"/>
            <p:cNvPicPr>
              <a:picLocks noChangeAspect="1" noChangeArrowheads="1"/>
            </p:cNvPicPr>
            <p:nvPr/>
          </p:nvPicPr>
          <p:blipFill>
            <a:blip r:embed="rId9"/>
            <a:srcRect/>
            <a:stretch>
              <a:fillRect/>
            </a:stretch>
          </p:blipFill>
          <p:spPr bwMode="auto">
            <a:xfrm>
              <a:off x="1243492" y="257820"/>
              <a:ext cx="179565" cy="219634"/>
            </a:xfrm>
            <a:prstGeom prst="rect">
              <a:avLst/>
            </a:prstGeom>
            <a:noFill/>
            <a:ln>
              <a:noFill/>
            </a:ln>
          </p:spPr>
        </p:pic>
      </p:grpSp>
      <p:sp>
        <p:nvSpPr>
          <p:cNvPr id="2" name="スライド番号プレースホルダー 1"/>
          <p:cNvSpPr>
            <a:spLocks noGrp="1"/>
          </p:cNvSpPr>
          <p:nvPr>
            <p:ph type="sldNum" sz="quarter" idx="12"/>
          </p:nvPr>
        </p:nvSpPr>
        <p:spPr>
          <a:xfrm>
            <a:off x="9326367" y="6385023"/>
            <a:ext cx="2743200" cy="365125"/>
          </a:xfrm>
        </p:spPr>
        <p:txBody>
          <a:bodyPr/>
          <a:lstStyle/>
          <a:p>
            <a:fld id="{E8F7ED7C-E07D-4143-B810-8B8372C15CA5}" type="slidenum">
              <a:rPr lang="ja-JP" altLang="en-US" smtClean="0">
                <a:uFillTx/>
              </a:rPr>
              <a:pPr/>
              <a:t>23</a:t>
            </a:fld>
            <a:endParaRPr lang="ja-JP" altLang="en-US" sz="1800">
              <a:solidFill>
                <a:srgbClr val="000000"/>
              </a:solidFill>
              <a:uFillTx/>
            </a:endParaRPr>
          </a:p>
        </p:txBody>
      </p:sp>
      <p:sp>
        <p:nvSpPr>
          <p:cNvPr id="3" name="正方形/長方形 2"/>
          <p:cNvSpPr/>
          <p:nvPr/>
        </p:nvSpPr>
        <p:spPr>
          <a:xfrm>
            <a:off x="5102885" y="6567586"/>
            <a:ext cx="1471878" cy="307777"/>
          </a:xfrm>
          <a:prstGeom prst="rect">
            <a:avLst/>
          </a:prstGeom>
        </p:spPr>
        <p:txBody>
          <a:bodyPr wrap="none">
            <a:spAutoFit/>
          </a:bodyPr>
          <a:lstStyle/>
          <a:p>
            <a:r>
              <a:rPr lang="ja-JP" altLang="en-US" sz="1400" dirty="0">
                <a:latin typeface="+mn-ea"/>
              </a:rPr>
              <a:t>古矢千雪</a:t>
            </a:r>
            <a:r>
              <a:rPr lang="ja-JP" altLang="en-US" sz="1400" dirty="0"/>
              <a:t> </a:t>
            </a:r>
            <a:r>
              <a:rPr lang="en-US" altLang="ja-JP" sz="1400" dirty="0"/>
              <a:t>(1994)</a:t>
            </a:r>
            <a:r>
              <a:rPr lang="ja-JP" altLang="en-US" sz="1400" dirty="0">
                <a:solidFill>
                  <a:srgbClr val="000000"/>
                </a:solidFill>
                <a:latin typeface="+mn-ea"/>
                <a:cs typeface="Arial"/>
                <a:sym typeface="Calibri"/>
              </a:rPr>
              <a:t> </a:t>
            </a:r>
            <a:endParaRPr lang="ja-JP" altLang="en-US" sz="1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uFillTx/>
              </a:rPr>
              <a:t>仮説導出①</a:t>
            </a:r>
          </a:p>
        </p:txBody>
      </p:sp>
      <p:sp>
        <p:nvSpPr>
          <p:cNvPr id="6" name="スライド番号プレースホルダー 5"/>
          <p:cNvSpPr>
            <a:spLocks noGrp="1"/>
          </p:cNvSpPr>
          <p:nvPr>
            <p:ph type="sldNum" sz="quarter" idx="12"/>
          </p:nvPr>
        </p:nvSpPr>
        <p:spPr/>
        <p:txBody>
          <a:bodyPr/>
          <a:lstStyle/>
          <a:p>
            <a:fld id="{E8F7ED7C-E07D-4143-B810-8B8372C15CA5}" type="slidenum">
              <a:rPr lang="ja-JP" altLang="en-US" smtClean="0">
                <a:uFillTx/>
              </a:rPr>
              <a:pPr/>
              <a:t>24</a:t>
            </a:fld>
            <a:endParaRPr lang="ja-JP" altLang="en-US" sz="1800" dirty="0">
              <a:solidFill>
                <a:srgbClr val="000000"/>
              </a:solidFill>
              <a:uFillTx/>
            </a:endParaRPr>
          </a:p>
        </p:txBody>
      </p:sp>
      <p:sp>
        <p:nvSpPr>
          <p:cNvPr id="7" name="四角形: 角を丸くする 6"/>
          <p:cNvSpPr>
            <a:spLocks/>
          </p:cNvSpPr>
          <p:nvPr/>
        </p:nvSpPr>
        <p:spPr bwMode="auto">
          <a:xfrm>
            <a:off x="1351005" y="1911911"/>
            <a:ext cx="2923954" cy="1020725"/>
          </a:xfrm>
          <a:prstGeom prst="roundRect">
            <a:avLst/>
          </a:prstGeom>
          <a:noFill/>
          <a:ln w="28575" cap="flat" cmpd="sng" algn="ctr">
            <a:solidFill>
              <a:srgbClr val="92D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FontTx/>
              <a:buNone/>
            </a:pPr>
            <a:endParaRPr kumimoji="0" lang="ja-JP" altLang="en-US" sz="1800" b="0" i="0" u="none" strike="noStrike" cap="none" normalizeH="0" baseline="0" dirty="0">
              <a:ln>
                <a:noFill/>
              </a:ln>
              <a:solidFill>
                <a:schemeClr val="tx1"/>
              </a:solidFill>
              <a:effectLst/>
              <a:uFillTx/>
              <a:latin typeface="Arial" panose="020B0604020202020204" pitchFamily="34" charset="0"/>
              <a:ea typeface="ＭＳ Ｐゴシック" panose="020B0600070205080204" pitchFamily="50" charset="-128"/>
            </a:endParaRPr>
          </a:p>
        </p:txBody>
      </p:sp>
      <p:sp>
        <p:nvSpPr>
          <p:cNvPr id="8" name="四角形: 角を丸くする 7"/>
          <p:cNvSpPr>
            <a:spLocks/>
          </p:cNvSpPr>
          <p:nvPr/>
        </p:nvSpPr>
        <p:spPr bwMode="auto">
          <a:xfrm>
            <a:off x="1351005" y="4197261"/>
            <a:ext cx="2923954" cy="1020725"/>
          </a:xfrm>
          <a:prstGeom prst="roundRect">
            <a:avLst/>
          </a:prstGeom>
          <a:noFill/>
          <a:ln w="2857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FontTx/>
              <a:buNone/>
            </a:pPr>
            <a:endParaRPr kumimoji="0" lang="ja-JP" altLang="en-US" sz="1800" b="0" i="0" u="none" strike="noStrike" cap="none" normalizeH="0" baseline="0">
              <a:ln>
                <a:noFill/>
              </a:ln>
              <a:solidFill>
                <a:schemeClr val="tx1"/>
              </a:solidFill>
              <a:effectLst/>
              <a:uFillTx/>
              <a:latin typeface="Arial" panose="020B0604020202020204" pitchFamily="34" charset="0"/>
              <a:ea typeface="ＭＳ Ｐゴシック" panose="020B0600070205080204" pitchFamily="50" charset="-128"/>
            </a:endParaRPr>
          </a:p>
        </p:txBody>
      </p:sp>
      <p:sp>
        <p:nvSpPr>
          <p:cNvPr id="9" name="四角形: 角を丸くする 8"/>
          <p:cNvSpPr>
            <a:spLocks/>
          </p:cNvSpPr>
          <p:nvPr/>
        </p:nvSpPr>
        <p:spPr bwMode="auto">
          <a:xfrm>
            <a:off x="7917043" y="4197261"/>
            <a:ext cx="2923954" cy="1020725"/>
          </a:xfrm>
          <a:prstGeom prst="roundRect">
            <a:avLst/>
          </a:prstGeom>
          <a:noFill/>
          <a:ln w="28575" cap="flat" cmpd="sng" algn="ctr">
            <a:solidFill>
              <a:srgbClr val="92D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FontTx/>
              <a:buNone/>
            </a:pPr>
            <a:endParaRPr kumimoji="0" lang="ja-JP" altLang="en-US" sz="1800" b="0" i="0" u="none" strike="noStrike" cap="none" normalizeH="0" baseline="0" dirty="0">
              <a:ln>
                <a:noFill/>
              </a:ln>
              <a:solidFill>
                <a:schemeClr val="tx1"/>
              </a:solidFill>
              <a:effectLst/>
              <a:uFillTx/>
              <a:latin typeface="Arial" panose="020B0604020202020204" pitchFamily="34" charset="0"/>
              <a:ea typeface="ＭＳ Ｐゴシック" panose="020B0600070205080204" pitchFamily="50" charset="-128"/>
            </a:endParaRPr>
          </a:p>
        </p:txBody>
      </p:sp>
      <p:sp>
        <p:nvSpPr>
          <p:cNvPr id="10" name="四角形: 角を丸くする 9"/>
          <p:cNvSpPr>
            <a:spLocks/>
          </p:cNvSpPr>
          <p:nvPr/>
        </p:nvSpPr>
        <p:spPr bwMode="auto">
          <a:xfrm>
            <a:off x="7917043" y="1911911"/>
            <a:ext cx="2923954" cy="1020725"/>
          </a:xfrm>
          <a:prstGeom prst="roundRect">
            <a:avLst/>
          </a:prstGeom>
          <a:noFill/>
          <a:ln w="2857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FontTx/>
              <a:buNone/>
            </a:pPr>
            <a:endParaRPr kumimoji="0" lang="ja-JP" altLang="en-US" sz="1800" b="0" i="0" u="none" strike="noStrike" cap="none" normalizeH="0" baseline="0" dirty="0">
              <a:ln>
                <a:noFill/>
              </a:ln>
              <a:solidFill>
                <a:schemeClr val="tx1"/>
              </a:solidFill>
              <a:effectLst/>
              <a:uFillTx/>
              <a:latin typeface="Arial" panose="020B0604020202020204" pitchFamily="34" charset="0"/>
              <a:ea typeface="ＭＳ Ｐゴシック" panose="020B0600070205080204" pitchFamily="50" charset="-128"/>
            </a:endParaRPr>
          </a:p>
        </p:txBody>
      </p:sp>
      <p:cxnSp>
        <p:nvCxnSpPr>
          <p:cNvPr id="12" name="直線矢印コネクタ 11"/>
          <p:cNvCxnSpPr>
            <a:stCxn id="7" idx="3"/>
            <a:endCxn id="10" idx="1"/>
          </p:cNvCxnSpPr>
          <p:nvPr/>
        </p:nvCxnSpPr>
        <p:spPr bwMode="auto">
          <a:xfrm>
            <a:off x="4274959" y="2422274"/>
            <a:ext cx="3642084" cy="0"/>
          </a:xfrm>
          <a:prstGeom prst="straightConnector1">
            <a:avLst/>
          </a:prstGeom>
          <a:solidFill>
            <a:schemeClr val="accent1"/>
          </a:solidFill>
          <a:ln w="57150" cap="flat" cmpd="sng" algn="ctr">
            <a:solidFill>
              <a:schemeClr val="bg1">
                <a:lumMod val="50000"/>
              </a:schemeClr>
            </a:solidFill>
            <a:prstDash val="solid"/>
            <a:round/>
            <a:headEnd type="none" w="med" len="med"/>
            <a:tailEnd type="triangle"/>
          </a:ln>
          <a:effectLst/>
        </p:spPr>
      </p:cxnSp>
      <p:sp>
        <p:nvSpPr>
          <p:cNvPr id="13" name="テキスト ボックス 12"/>
          <p:cNvSpPr txBox="1">
            <a:spLocks/>
          </p:cNvSpPr>
          <p:nvPr/>
        </p:nvSpPr>
        <p:spPr>
          <a:xfrm>
            <a:off x="2111508" y="2229912"/>
            <a:ext cx="1402948" cy="384721"/>
          </a:xfrm>
          <a:prstGeom prst="rect">
            <a:avLst/>
          </a:prstGeom>
          <a:noFill/>
        </p:spPr>
        <p:txBody>
          <a:bodyPr wrap="none" rtlCol="0">
            <a:spAutoFit/>
          </a:bodyPr>
          <a:lstStyle/>
          <a:p>
            <a:r>
              <a:rPr kumimoji="1" lang="ja-JP" altLang="en-US" dirty="0">
                <a:uFillTx/>
              </a:rPr>
              <a:t>楽器の音色</a:t>
            </a:r>
          </a:p>
        </p:txBody>
      </p:sp>
      <p:sp>
        <p:nvSpPr>
          <p:cNvPr id="14" name="テキスト ボックス 13"/>
          <p:cNvSpPr txBox="1">
            <a:spLocks/>
          </p:cNvSpPr>
          <p:nvPr/>
        </p:nvSpPr>
        <p:spPr>
          <a:xfrm>
            <a:off x="8626299" y="2226323"/>
            <a:ext cx="1645002" cy="384721"/>
          </a:xfrm>
          <a:prstGeom prst="rect">
            <a:avLst/>
          </a:prstGeom>
          <a:noFill/>
        </p:spPr>
        <p:txBody>
          <a:bodyPr wrap="none" rtlCol="0">
            <a:spAutoFit/>
          </a:bodyPr>
          <a:lstStyle/>
          <a:p>
            <a:r>
              <a:rPr kumimoji="1" lang="ja-JP" altLang="en-US" dirty="0">
                <a:uFillTx/>
              </a:rPr>
              <a:t>カラーイメージ</a:t>
            </a:r>
          </a:p>
        </p:txBody>
      </p:sp>
      <p:sp>
        <p:nvSpPr>
          <p:cNvPr id="15" name="テキスト ボックス 14"/>
          <p:cNvSpPr txBox="1">
            <a:spLocks/>
          </p:cNvSpPr>
          <p:nvPr/>
        </p:nvSpPr>
        <p:spPr>
          <a:xfrm>
            <a:off x="967563" y="3442999"/>
            <a:ext cx="3990195" cy="384721"/>
          </a:xfrm>
          <a:prstGeom prst="rect">
            <a:avLst/>
          </a:prstGeom>
          <a:noFill/>
        </p:spPr>
        <p:txBody>
          <a:bodyPr wrap="none" rtlCol="0">
            <a:spAutoFit/>
          </a:bodyPr>
          <a:lstStyle/>
          <a:p>
            <a:r>
              <a:rPr lang="ja-JP" altLang="en-US" dirty="0">
                <a:uFillTx/>
              </a:rPr>
              <a:t>私たちの研究で明らかにしたいことは</a:t>
            </a:r>
            <a:endParaRPr kumimoji="1" lang="ja-JP" altLang="en-US" dirty="0">
              <a:uFillTx/>
            </a:endParaRPr>
          </a:p>
        </p:txBody>
      </p:sp>
      <p:cxnSp>
        <p:nvCxnSpPr>
          <p:cNvPr id="16" name="直線矢印コネクタ 15"/>
          <p:cNvCxnSpPr/>
          <p:nvPr/>
        </p:nvCxnSpPr>
        <p:spPr bwMode="auto">
          <a:xfrm>
            <a:off x="4274958" y="4741116"/>
            <a:ext cx="3642084" cy="0"/>
          </a:xfrm>
          <a:prstGeom prst="straightConnector1">
            <a:avLst/>
          </a:prstGeom>
          <a:solidFill>
            <a:schemeClr val="accent1"/>
          </a:solidFill>
          <a:ln w="57150" cap="flat" cmpd="sng" algn="ctr">
            <a:solidFill>
              <a:schemeClr val="bg1">
                <a:lumMod val="50000"/>
              </a:schemeClr>
            </a:solidFill>
            <a:prstDash val="solid"/>
            <a:round/>
            <a:headEnd type="none" w="med" len="med"/>
            <a:tailEnd type="triangle"/>
          </a:ln>
          <a:effectLst/>
        </p:spPr>
      </p:cxnSp>
      <p:sp>
        <p:nvSpPr>
          <p:cNvPr id="17" name="テキスト ボックス 16"/>
          <p:cNvSpPr txBox="1">
            <a:spLocks/>
          </p:cNvSpPr>
          <p:nvPr/>
        </p:nvSpPr>
        <p:spPr>
          <a:xfrm>
            <a:off x="1990481" y="4369068"/>
            <a:ext cx="1645002" cy="677108"/>
          </a:xfrm>
          <a:prstGeom prst="rect">
            <a:avLst/>
          </a:prstGeom>
          <a:noFill/>
        </p:spPr>
        <p:txBody>
          <a:bodyPr wrap="none" rtlCol="0">
            <a:spAutoFit/>
          </a:bodyPr>
          <a:lstStyle/>
          <a:p>
            <a:pPr algn="ctr"/>
            <a:r>
              <a:rPr kumimoji="1" lang="ja-JP" altLang="en-US" dirty="0">
                <a:uFillTx/>
              </a:rPr>
              <a:t>カラーイメージ</a:t>
            </a:r>
            <a:endParaRPr kumimoji="1" lang="en-US" altLang="ja-JP" dirty="0">
              <a:uFillTx/>
            </a:endParaRPr>
          </a:p>
          <a:p>
            <a:pPr algn="ctr"/>
            <a:r>
              <a:rPr lang="ja-JP" altLang="en-US" dirty="0">
                <a:uFillTx/>
              </a:rPr>
              <a:t>（店舗内）</a:t>
            </a:r>
            <a:endParaRPr kumimoji="1" lang="ja-JP" altLang="en-US" dirty="0">
              <a:uFillTx/>
            </a:endParaRPr>
          </a:p>
        </p:txBody>
      </p:sp>
      <p:sp>
        <p:nvSpPr>
          <p:cNvPr id="18" name="テキスト ボックス 17"/>
          <p:cNvSpPr txBox="1">
            <a:spLocks/>
          </p:cNvSpPr>
          <p:nvPr/>
        </p:nvSpPr>
        <p:spPr>
          <a:xfrm>
            <a:off x="8593437" y="4402562"/>
            <a:ext cx="1710725" cy="677108"/>
          </a:xfrm>
          <a:prstGeom prst="rect">
            <a:avLst/>
          </a:prstGeom>
          <a:noFill/>
        </p:spPr>
        <p:txBody>
          <a:bodyPr wrap="none" rtlCol="0">
            <a:spAutoFit/>
          </a:bodyPr>
          <a:lstStyle/>
          <a:p>
            <a:pPr algn="ctr"/>
            <a:r>
              <a:rPr kumimoji="1" lang="ja-JP" altLang="en-US" dirty="0">
                <a:uFillTx/>
              </a:rPr>
              <a:t>楽器の音色</a:t>
            </a:r>
            <a:endParaRPr kumimoji="1" lang="en-US" altLang="ja-JP" dirty="0">
              <a:uFillTx/>
            </a:endParaRPr>
          </a:p>
          <a:p>
            <a:pPr algn="ctr"/>
            <a:r>
              <a:rPr lang="ja-JP" altLang="en-US" dirty="0">
                <a:uFillTx/>
              </a:rPr>
              <a:t>（テクスチャー）</a:t>
            </a:r>
            <a:endParaRPr kumimoji="1" lang="ja-JP" altLang="en-US" dirty="0">
              <a:uFillTx/>
            </a:endParaRPr>
          </a:p>
        </p:txBody>
      </p:sp>
      <p:sp>
        <p:nvSpPr>
          <p:cNvPr id="19" name="テキスト ボックス 18"/>
          <p:cNvSpPr txBox="1">
            <a:spLocks/>
          </p:cNvSpPr>
          <p:nvPr/>
        </p:nvSpPr>
        <p:spPr>
          <a:xfrm>
            <a:off x="2812982" y="5761841"/>
            <a:ext cx="6806672" cy="677108"/>
          </a:xfrm>
          <a:prstGeom prst="rect">
            <a:avLst/>
          </a:prstGeom>
          <a:noFill/>
        </p:spPr>
        <p:txBody>
          <a:bodyPr wrap="none" rtlCol="0">
            <a:spAutoFit/>
          </a:bodyPr>
          <a:lstStyle/>
          <a:p>
            <a:r>
              <a:rPr kumimoji="1" lang="ja-JP" altLang="en-US" dirty="0">
                <a:uFillTx/>
              </a:rPr>
              <a:t>よって、前のスライドの先行研究を踏まえた上で、</a:t>
            </a:r>
            <a:endParaRPr kumimoji="1" lang="en-US" altLang="ja-JP" dirty="0">
              <a:uFillTx/>
            </a:endParaRPr>
          </a:p>
          <a:p>
            <a:r>
              <a:rPr kumimoji="1" lang="ja-JP" altLang="en-US" u="sng" dirty="0">
                <a:uFillTx/>
              </a:rPr>
              <a:t>店舗におけるカラーイメージと楽器の音色との関連性</a:t>
            </a:r>
            <a:r>
              <a:rPr kumimoji="1" lang="ja-JP" altLang="en-US" dirty="0">
                <a:uFillTx/>
              </a:rPr>
              <a:t>を見ていく。</a:t>
            </a:r>
          </a:p>
        </p:txBody>
      </p:sp>
      <p:pic>
        <p:nvPicPr>
          <p:cNvPr id="20" name="図 12"/>
          <p:cNvPicPr>
            <a:picLocks noChangeAspect="1" noChangeArrowheads="1"/>
          </p:cNvPicPr>
          <p:nvPr/>
        </p:nvPicPr>
        <p:blipFill>
          <a:blip r:embed="rId2"/>
          <a:srcRect/>
          <a:stretch>
            <a:fillRect/>
          </a:stretch>
        </p:blipFill>
        <p:spPr bwMode="auto">
          <a:xfrm rot="673412">
            <a:off x="799086" y="2020048"/>
            <a:ext cx="843685" cy="1255423"/>
          </a:xfrm>
          <a:prstGeom prst="rect">
            <a:avLst/>
          </a:prstGeom>
          <a:noFill/>
          <a:ln>
            <a:noFill/>
          </a:ln>
        </p:spPr>
      </p:pic>
      <p:pic>
        <p:nvPicPr>
          <p:cNvPr id="21" name="図 20"/>
          <p:cNvPicPr>
            <a:picLocks noChangeAspect="1"/>
          </p:cNvPicPr>
          <p:nvPr/>
        </p:nvPicPr>
        <p:blipFill>
          <a:blip r:embed="rId3"/>
          <a:stretch>
            <a:fillRect/>
          </a:stretch>
        </p:blipFill>
        <p:spPr>
          <a:xfrm>
            <a:off x="10534765" y="2533997"/>
            <a:ext cx="891583" cy="909002"/>
          </a:xfrm>
          <a:prstGeom prst="rect">
            <a:avLst/>
          </a:prstGeom>
        </p:spPr>
      </p:pic>
      <p:pic>
        <p:nvPicPr>
          <p:cNvPr id="22" name="図 21"/>
          <p:cNvPicPr>
            <a:picLocks noChangeAspect="1"/>
          </p:cNvPicPr>
          <p:nvPr/>
        </p:nvPicPr>
        <p:blipFill>
          <a:blip r:embed="rId3"/>
          <a:stretch>
            <a:fillRect/>
          </a:stretch>
        </p:blipFill>
        <p:spPr>
          <a:xfrm>
            <a:off x="760701" y="4717865"/>
            <a:ext cx="891583" cy="909002"/>
          </a:xfrm>
          <a:prstGeom prst="rect">
            <a:avLst/>
          </a:prstGeom>
        </p:spPr>
      </p:pic>
      <p:pic>
        <p:nvPicPr>
          <p:cNvPr id="23" name="図 12"/>
          <p:cNvPicPr>
            <a:picLocks noChangeAspect="1" noChangeArrowheads="1"/>
          </p:cNvPicPr>
          <p:nvPr/>
        </p:nvPicPr>
        <p:blipFill>
          <a:blip r:embed="rId2"/>
          <a:srcRect/>
          <a:stretch>
            <a:fillRect/>
          </a:stretch>
        </p:blipFill>
        <p:spPr bwMode="auto">
          <a:xfrm rot="464886">
            <a:off x="10402360" y="4423126"/>
            <a:ext cx="878862" cy="1136208"/>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arn(inVertical)">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arn(inVertical)">
                                      <p:cBhvr>
                                        <p:cTn id="21" dur="500"/>
                                        <p:tgtEl>
                                          <p:spTgt spid="10"/>
                                        </p:tgtEl>
                                      </p:cBhvr>
                                    </p:animEffect>
                                  </p:childTnLst>
                                </p:cTn>
                              </p:par>
                              <p:par>
                                <p:cTn id="22" presetID="16" presetClass="entr" presetSubtype="21" fill="hold"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barn(inVertical)">
                                      <p:cBhvr>
                                        <p:cTn id="24" dur="500"/>
                                        <p:tgtEl>
                                          <p:spTgt spid="2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randombar(horizontal)">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fltVal val="0"/>
                                          </p:val>
                                        </p:tav>
                                        <p:tav tm="100000">
                                          <p:val>
                                            <p:strVal val="#ppt_w"/>
                                          </p:val>
                                        </p:tav>
                                      </p:tavLst>
                                    </p:anim>
                                    <p:anim calcmode="lin" valueType="num">
                                      <p:cBhvr>
                                        <p:cTn id="43" dur="500" fill="hold"/>
                                        <p:tgtEl>
                                          <p:spTgt spid="8"/>
                                        </p:tgtEl>
                                        <p:attrNameLst>
                                          <p:attrName>ppt_h</p:attrName>
                                        </p:attrNameLst>
                                      </p:cBhvr>
                                      <p:tavLst>
                                        <p:tav tm="0">
                                          <p:val>
                                            <p:fltVal val="0"/>
                                          </p:val>
                                        </p:tav>
                                        <p:tav tm="100000">
                                          <p:val>
                                            <p:strVal val="#ppt_h"/>
                                          </p:val>
                                        </p:tav>
                                      </p:tavLst>
                                    </p:anim>
                                    <p:animEffect transition="in" filter="fade">
                                      <p:cBhvr>
                                        <p:cTn id="44" dur="500"/>
                                        <p:tgtEl>
                                          <p:spTgt spid="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ppt_w</p:attrName>
                                        </p:attrNameLst>
                                      </p:cBhvr>
                                      <p:tavLst>
                                        <p:tav tm="0">
                                          <p:val>
                                            <p:fltVal val="0"/>
                                          </p:val>
                                        </p:tav>
                                        <p:tav tm="100000">
                                          <p:val>
                                            <p:strVal val="#ppt_w"/>
                                          </p:val>
                                        </p:tav>
                                      </p:tavLst>
                                    </p:anim>
                                    <p:anim calcmode="lin" valueType="num">
                                      <p:cBhvr>
                                        <p:cTn id="48" dur="500" fill="hold"/>
                                        <p:tgtEl>
                                          <p:spTgt spid="17"/>
                                        </p:tgtEl>
                                        <p:attrNameLst>
                                          <p:attrName>ppt_h</p:attrName>
                                        </p:attrNameLst>
                                      </p:cBhvr>
                                      <p:tavLst>
                                        <p:tav tm="0">
                                          <p:val>
                                            <p:fltVal val="0"/>
                                          </p:val>
                                        </p:tav>
                                        <p:tav tm="100000">
                                          <p:val>
                                            <p:strVal val="#ppt_h"/>
                                          </p:val>
                                        </p:tav>
                                      </p:tavLst>
                                    </p:anim>
                                    <p:animEffect transition="in" filter="fade">
                                      <p:cBhvr>
                                        <p:cTn id="49" dur="500"/>
                                        <p:tgtEl>
                                          <p:spTgt spid="17"/>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childTnLst>
                          </p:cTn>
                        </p:par>
                      </p:childTnLst>
                    </p:cTn>
                  </p:par>
                  <p:par>
                    <p:cTn id="55" fill="hold">
                      <p:stCondLst>
                        <p:cond delay="indefinite"/>
                      </p:stCondLst>
                      <p:childTnLst>
                        <p:par>
                          <p:cTn id="56" fill="hold">
                            <p:stCondLst>
                              <p:cond delay="0"/>
                            </p:stCondLst>
                            <p:childTnLst>
                              <p:par>
                                <p:cTn id="57" presetID="55" presetClass="entr" presetSubtype="0" fill="hold" grpId="0" nodeType="click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1000" fill="hold"/>
                                        <p:tgtEl>
                                          <p:spTgt spid="9"/>
                                        </p:tgtEl>
                                        <p:attrNameLst>
                                          <p:attrName>ppt_w</p:attrName>
                                        </p:attrNameLst>
                                      </p:cBhvr>
                                      <p:tavLst>
                                        <p:tav tm="0">
                                          <p:val>
                                            <p:strVal val="#ppt_w*0.70"/>
                                          </p:val>
                                        </p:tav>
                                        <p:tav tm="100000">
                                          <p:val>
                                            <p:strVal val="#ppt_w"/>
                                          </p:val>
                                        </p:tav>
                                      </p:tavLst>
                                    </p:anim>
                                    <p:anim calcmode="lin" valueType="num">
                                      <p:cBhvr>
                                        <p:cTn id="60" dur="1000" fill="hold"/>
                                        <p:tgtEl>
                                          <p:spTgt spid="9"/>
                                        </p:tgtEl>
                                        <p:attrNameLst>
                                          <p:attrName>ppt_h</p:attrName>
                                        </p:attrNameLst>
                                      </p:cBhvr>
                                      <p:tavLst>
                                        <p:tav tm="0">
                                          <p:val>
                                            <p:strVal val="#ppt_h"/>
                                          </p:val>
                                        </p:tav>
                                        <p:tav tm="100000">
                                          <p:val>
                                            <p:strVal val="#ppt_h"/>
                                          </p:val>
                                        </p:tav>
                                      </p:tavLst>
                                    </p:anim>
                                    <p:animEffect transition="in" filter="fade">
                                      <p:cBhvr>
                                        <p:cTn id="61" dur="1000"/>
                                        <p:tgtEl>
                                          <p:spTgt spid="9"/>
                                        </p:tgtEl>
                                      </p:cBhvr>
                                    </p:animEffect>
                                  </p:childTnLst>
                                </p:cTn>
                              </p:par>
                              <p:par>
                                <p:cTn id="62" presetID="55" presetClass="entr" presetSubtype="0" fill="hold" nodeType="with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1000" fill="hold"/>
                                        <p:tgtEl>
                                          <p:spTgt spid="23"/>
                                        </p:tgtEl>
                                        <p:attrNameLst>
                                          <p:attrName>ppt_w</p:attrName>
                                        </p:attrNameLst>
                                      </p:cBhvr>
                                      <p:tavLst>
                                        <p:tav tm="0">
                                          <p:val>
                                            <p:strVal val="#ppt_w*0.70"/>
                                          </p:val>
                                        </p:tav>
                                        <p:tav tm="100000">
                                          <p:val>
                                            <p:strVal val="#ppt_w"/>
                                          </p:val>
                                        </p:tav>
                                      </p:tavLst>
                                    </p:anim>
                                    <p:anim calcmode="lin" valueType="num">
                                      <p:cBhvr>
                                        <p:cTn id="65" dur="1000" fill="hold"/>
                                        <p:tgtEl>
                                          <p:spTgt spid="23"/>
                                        </p:tgtEl>
                                        <p:attrNameLst>
                                          <p:attrName>ppt_h</p:attrName>
                                        </p:attrNameLst>
                                      </p:cBhvr>
                                      <p:tavLst>
                                        <p:tav tm="0">
                                          <p:val>
                                            <p:strVal val="#ppt_h"/>
                                          </p:val>
                                        </p:tav>
                                        <p:tav tm="100000">
                                          <p:val>
                                            <p:strVal val="#ppt_h"/>
                                          </p:val>
                                        </p:tav>
                                      </p:tavLst>
                                    </p:anim>
                                    <p:animEffect transition="in" filter="fade">
                                      <p:cBhvr>
                                        <p:cTn id="66" dur="1000"/>
                                        <p:tgtEl>
                                          <p:spTgt spid="23"/>
                                        </p:tgtEl>
                                      </p:cBhvr>
                                    </p:animEffect>
                                  </p:childTnLst>
                                </p:cTn>
                              </p:par>
                              <p:par>
                                <p:cTn id="67" presetID="55" presetClass="entr" presetSubtype="0"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p:cTn id="69" dur="1000" fill="hold"/>
                                        <p:tgtEl>
                                          <p:spTgt spid="18"/>
                                        </p:tgtEl>
                                        <p:attrNameLst>
                                          <p:attrName>ppt_w</p:attrName>
                                        </p:attrNameLst>
                                      </p:cBhvr>
                                      <p:tavLst>
                                        <p:tav tm="0">
                                          <p:val>
                                            <p:strVal val="#ppt_w*0.70"/>
                                          </p:val>
                                        </p:tav>
                                        <p:tav tm="100000">
                                          <p:val>
                                            <p:strVal val="#ppt_w"/>
                                          </p:val>
                                        </p:tav>
                                      </p:tavLst>
                                    </p:anim>
                                    <p:anim calcmode="lin" valueType="num">
                                      <p:cBhvr>
                                        <p:cTn id="70" dur="1000" fill="hold"/>
                                        <p:tgtEl>
                                          <p:spTgt spid="18"/>
                                        </p:tgtEl>
                                        <p:attrNameLst>
                                          <p:attrName>ppt_h</p:attrName>
                                        </p:attrNameLst>
                                      </p:cBhvr>
                                      <p:tavLst>
                                        <p:tav tm="0">
                                          <p:val>
                                            <p:strVal val="#ppt_h"/>
                                          </p:val>
                                        </p:tav>
                                        <p:tav tm="100000">
                                          <p:val>
                                            <p:strVal val="#ppt_h"/>
                                          </p:val>
                                        </p:tav>
                                      </p:tavLst>
                                    </p:anim>
                                    <p:animEffect transition="in" filter="fade">
                                      <p:cBhvr>
                                        <p:cTn id="71" dur="1000"/>
                                        <p:tgtEl>
                                          <p:spTgt spid="18"/>
                                        </p:tgtEl>
                                      </p:cBhvr>
                                    </p:animEffec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grpId="0" nodeType="clickEffect">
                                  <p:stCondLst>
                                    <p:cond delay="0"/>
                                  </p:stCondLst>
                                  <p:childTnLst>
                                    <p:set>
                                      <p:cBhvr>
                                        <p:cTn id="75"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3" grpId="0"/>
      <p:bldP spid="14" grpId="0"/>
      <p:bldP spid="15" grpId="0"/>
      <p:bldP spid="17" grpId="0"/>
      <p:bldP spid="18" grpId="0"/>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a:t>事前調査</a:t>
            </a:r>
          </a:p>
        </p:txBody>
      </p:sp>
      <p:sp>
        <p:nvSpPr>
          <p:cNvPr id="6" name="Rectangle 1"/>
          <p:cNvSpPr>
            <a:spLocks noGrp="1" noChangeArrowheads="1"/>
          </p:cNvSpPr>
          <p:nvPr>
            <p:ph idx="1"/>
          </p:nvPr>
        </p:nvSpPr>
        <p:spPr bwMode="auto">
          <a:xfrm>
            <a:off x="838200" y="1514825"/>
            <a:ext cx="10410222" cy="4832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indent="0" eaLnBrk="0" fontAlgn="base" hangingPunct="0">
              <a:lnSpc>
                <a:spcPct val="100000"/>
              </a:lnSpc>
              <a:spcBef>
                <a:spcPct val="0"/>
              </a:spcBef>
              <a:spcAft>
                <a:spcPct val="0"/>
              </a:spcAft>
              <a:buNone/>
            </a:pPr>
            <a:r>
              <a:rPr kumimoji="0" lang="ja-JP" altLang="ja-JP" sz="1800" b="0" i="0" u="none" strike="noStrike" cap="none" normalizeH="0" baseline="0" dirty="0">
                <a:ln>
                  <a:noFill/>
                </a:ln>
                <a:solidFill>
                  <a:schemeClr val="tx1"/>
                </a:solidFill>
                <a:effectLst/>
                <a:latin typeface="Arial" panose="020B0604020202020204" pitchFamily="34" charset="0"/>
              </a:rPr>
              <a:t>目的 </a:t>
            </a:r>
            <a:endParaRPr kumimoji="0" lang="en-US" altLang="ja-JP"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800" dirty="0">
                <a:latin typeface="Arial" panose="020B0604020202020204" pitchFamily="34" charset="0"/>
              </a:rPr>
              <a:t>　</a:t>
            </a:r>
            <a:r>
              <a:rPr kumimoji="0" lang="ja-JP" altLang="en-US" sz="1800" b="0" i="0" u="none" strike="noStrike" cap="none" normalizeH="0" baseline="0" dirty="0">
                <a:ln>
                  <a:noFill/>
                </a:ln>
                <a:solidFill>
                  <a:schemeClr val="tx1"/>
                </a:solidFill>
                <a:effectLst/>
                <a:latin typeface="Arial" panose="020B0604020202020204" pitchFamily="34" charset="0"/>
              </a:rPr>
              <a:t>　</a:t>
            </a:r>
            <a:r>
              <a:rPr kumimoji="0" lang="ja-JP" altLang="ja-JP" sz="1800" b="0" i="0" u="none" strike="noStrike" cap="none" normalizeH="0" baseline="0" dirty="0">
                <a:ln>
                  <a:noFill/>
                </a:ln>
                <a:solidFill>
                  <a:schemeClr val="tx1"/>
                </a:solidFill>
                <a:effectLst/>
                <a:latin typeface="Arial" panose="020B0604020202020204" pitchFamily="34" charset="0"/>
              </a:rPr>
              <a:t>実際に多くの小売店で用いられている</a:t>
            </a:r>
            <a:r>
              <a:rPr kumimoji="0" lang="ja-JP" altLang="en-US" sz="1800" b="0" i="0" u="none" strike="noStrike" cap="none" normalizeH="0" baseline="0" dirty="0">
                <a:ln>
                  <a:noFill/>
                </a:ln>
                <a:solidFill>
                  <a:schemeClr val="tx1"/>
                </a:solidFill>
                <a:effectLst/>
                <a:latin typeface="Arial" panose="020B0604020202020204" pitchFamily="34" charset="0"/>
              </a:rPr>
              <a:t>内装の</a:t>
            </a:r>
            <a:r>
              <a:rPr kumimoji="0" lang="ja-JP" altLang="ja-JP" sz="1800" b="0" i="0" u="none" strike="noStrike" cap="none" normalizeH="0" baseline="0" dirty="0">
                <a:ln>
                  <a:noFill/>
                </a:ln>
                <a:solidFill>
                  <a:schemeClr val="tx1"/>
                </a:solidFill>
                <a:effectLst/>
                <a:latin typeface="Arial" panose="020B0604020202020204" pitchFamily="34" charset="0"/>
              </a:rPr>
              <a:t>色から、消費者によく知覚される色は何かを調査する</a:t>
            </a:r>
            <a:r>
              <a:rPr kumimoji="0" lang="ja-JP" altLang="en-US" sz="1800" dirty="0">
                <a:latin typeface="Arial" panose="020B0604020202020204" pitchFamily="34" charset="0"/>
              </a:rPr>
              <a:t>ため</a:t>
            </a:r>
            <a:endParaRPr kumimoji="0" lang="ja-JP" altLang="ja-JP"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800" b="0" i="0" u="none" strike="noStrike" cap="none" normalizeH="0" baseline="0" dirty="0">
                <a:ln>
                  <a:noFill/>
                </a:ln>
                <a:solidFill>
                  <a:schemeClr val="tx1"/>
                </a:solidFill>
                <a:effectLst/>
                <a:latin typeface="Arial" panose="020B0604020202020204" pitchFamily="34" charset="0"/>
              </a:rPr>
              <a:t>調査期間</a:t>
            </a: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a:ln>
                  <a:noFill/>
                </a:ln>
                <a:solidFill>
                  <a:schemeClr val="tx1"/>
                </a:solidFill>
                <a:effectLst/>
                <a:latin typeface="Arial" panose="020B0604020202020204" pitchFamily="34" charset="0"/>
              </a:rPr>
              <a:t>　</a:t>
            </a:r>
            <a:r>
              <a:rPr kumimoji="0" lang="en-US" altLang="ja-JP" sz="1800" b="0" i="0" u="none" strike="noStrike" cap="none" normalizeH="0" baseline="0" dirty="0">
                <a:ln>
                  <a:noFill/>
                </a:ln>
                <a:solidFill>
                  <a:schemeClr val="tx1"/>
                </a:solidFill>
                <a:effectLst/>
                <a:latin typeface="Arial" panose="020B0604020202020204" pitchFamily="34" charset="0"/>
              </a:rPr>
              <a:t>2018</a:t>
            </a:r>
            <a:r>
              <a:rPr kumimoji="0" lang="ja-JP" altLang="en-US" sz="1800" b="0" i="0" u="none" strike="noStrike" cap="none" normalizeH="0" baseline="0" dirty="0">
                <a:ln>
                  <a:noFill/>
                </a:ln>
                <a:solidFill>
                  <a:schemeClr val="tx1"/>
                </a:solidFill>
                <a:effectLst/>
                <a:latin typeface="Arial" panose="020B0604020202020204" pitchFamily="34" charset="0"/>
              </a:rPr>
              <a:t>年</a:t>
            </a:r>
            <a:r>
              <a:rPr kumimoji="0" lang="ja-JP" altLang="ja-JP" sz="1800" b="0" i="0" u="none" strike="noStrike" cap="none" normalizeH="0" baseline="0" dirty="0">
                <a:ln>
                  <a:noFill/>
                </a:ln>
                <a:solidFill>
                  <a:schemeClr val="tx1"/>
                </a:solidFill>
                <a:effectLst/>
                <a:latin typeface="Arial" panose="020B0604020202020204" pitchFamily="34" charset="0"/>
              </a:rPr>
              <a:t>11月14日〜17日</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800" b="0" i="0" u="none" strike="noStrike" cap="none" normalizeH="0" baseline="0" dirty="0">
                <a:ln>
                  <a:noFill/>
                </a:ln>
                <a:solidFill>
                  <a:schemeClr val="tx1"/>
                </a:solidFill>
                <a:effectLst/>
                <a:latin typeface="Arial" panose="020B0604020202020204" pitchFamily="34" charset="0"/>
              </a:rPr>
              <a:t>調査対象と回収状況</a:t>
            </a: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a:ln>
                  <a:noFill/>
                </a:ln>
                <a:solidFill>
                  <a:schemeClr val="tx1"/>
                </a:solidFill>
                <a:effectLst/>
                <a:latin typeface="Arial" panose="020B0604020202020204" pitchFamily="34" charset="0"/>
              </a:rPr>
              <a:t>　</a:t>
            </a:r>
            <a:r>
              <a:rPr kumimoji="0" lang="ja-JP" altLang="ja-JP" sz="1800" b="0" i="0" u="none" strike="noStrike" cap="none" normalizeH="0" baseline="0" dirty="0">
                <a:ln>
                  <a:noFill/>
                </a:ln>
                <a:solidFill>
                  <a:schemeClr val="tx1"/>
                </a:solidFill>
                <a:effectLst/>
                <a:latin typeface="Arial" panose="020B0604020202020204" pitchFamily="34" charset="0"/>
              </a:rPr>
              <a:t>10代〜50代の男女32人</a:t>
            </a: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a:ln>
                  <a:noFill/>
                </a:ln>
                <a:solidFill>
                  <a:schemeClr val="tx1"/>
                </a:solidFill>
                <a:effectLst/>
                <a:latin typeface="Arial" panose="020B0604020202020204" pitchFamily="34" charset="0"/>
              </a:rPr>
              <a:t>　回答数</a:t>
            </a:r>
            <a:r>
              <a:rPr kumimoji="0" lang="en-US" altLang="ja-JP" sz="1800" b="0" i="0" u="none" strike="noStrike" cap="none" normalizeH="0" baseline="0" dirty="0">
                <a:ln>
                  <a:noFill/>
                </a:ln>
                <a:solidFill>
                  <a:schemeClr val="tx1"/>
                </a:solidFill>
                <a:effectLst/>
                <a:latin typeface="Arial" panose="020B0604020202020204" pitchFamily="34" charset="0"/>
              </a:rPr>
              <a:t>32</a:t>
            </a:r>
            <a:r>
              <a:rPr kumimoji="0" lang="ja-JP" altLang="en-US" sz="1800" b="0" i="0" u="none" strike="noStrike" cap="none" normalizeH="0" baseline="0" dirty="0">
                <a:ln>
                  <a:noFill/>
                </a:ln>
                <a:solidFill>
                  <a:schemeClr val="tx1"/>
                </a:solidFill>
                <a:effectLst/>
                <a:latin typeface="Arial" panose="020B0604020202020204" pitchFamily="34" charset="0"/>
              </a:rPr>
              <a:t>票、</a:t>
            </a:r>
            <a:r>
              <a:rPr kumimoji="0" lang="ja-JP" altLang="ja-JP" sz="1800" b="0" i="0" u="none" strike="noStrike" cap="none" normalizeH="0" baseline="0" dirty="0">
                <a:ln>
                  <a:noFill/>
                </a:ln>
                <a:solidFill>
                  <a:schemeClr val="tx1"/>
                </a:solidFill>
                <a:effectLst/>
                <a:latin typeface="Arial" panose="020B0604020202020204" pitchFamily="34" charset="0"/>
              </a:rPr>
              <a:t>全て有効回答</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800" dirty="0">
                <a:latin typeface="Arial" panose="020B0604020202020204" pitchFamily="34" charset="0"/>
              </a:rPr>
              <a:t>調査方法</a:t>
            </a:r>
            <a:endParaRPr kumimoji="0" lang="en-US" altLang="ja-JP" sz="1800" dirty="0">
              <a:latin typeface="Arial" panose="020B0604020202020204" pitchFamily="34" charset="0"/>
            </a:endParaRPr>
          </a:p>
          <a:p>
            <a:pPr marL="0" indent="0" eaLnBrk="0" fontAlgn="base" hangingPunct="0">
              <a:lnSpc>
                <a:spcPct val="100000"/>
              </a:lnSpc>
              <a:spcBef>
                <a:spcPct val="0"/>
              </a:spcBef>
              <a:spcAft>
                <a:spcPct val="0"/>
              </a:spcAft>
              <a:buNone/>
            </a:pPr>
            <a:r>
              <a:rPr kumimoji="0" lang="ja-JP" altLang="en-US" sz="1800" dirty="0">
                <a:latin typeface="Arial" panose="020B0604020202020204" pitchFamily="34" charset="0"/>
              </a:rPr>
              <a:t>　写真は、全国にあるスーパーの売り上げを基に、</a:t>
            </a:r>
            <a:r>
              <a:rPr kumimoji="0" lang="en-US" altLang="ja-JP" sz="1800" dirty="0">
                <a:latin typeface="Arial" panose="020B0604020202020204" pitchFamily="34" charset="0"/>
              </a:rPr>
              <a:t>12</a:t>
            </a:r>
            <a:r>
              <a:rPr kumimoji="0" lang="ja-JP" altLang="en-US" sz="1800" dirty="0">
                <a:latin typeface="Arial" panose="020B0604020202020204" pitchFamily="34" charset="0"/>
              </a:rPr>
              <a:t>枚の写真を独自に選定した。</a:t>
            </a:r>
            <a:endParaRPr kumimoji="0" lang="en-US" altLang="ja-JP" sz="1800" dirty="0">
              <a:latin typeface="Arial" panose="020B0604020202020204" pitchFamily="34" charset="0"/>
            </a:endParaRPr>
          </a:p>
          <a:p>
            <a:pPr marL="0" indent="0" eaLnBrk="0" fontAlgn="base" hangingPunct="0">
              <a:lnSpc>
                <a:spcPct val="100000"/>
              </a:lnSpc>
              <a:spcBef>
                <a:spcPct val="0"/>
              </a:spcBef>
              <a:spcAft>
                <a:spcPct val="0"/>
              </a:spcAft>
              <a:buNone/>
            </a:pPr>
            <a:r>
              <a:rPr kumimoji="0" lang="ja-JP" altLang="en-US" sz="1800" dirty="0">
                <a:latin typeface="Arial" panose="020B0604020202020204" pitchFamily="34" charset="0"/>
              </a:rPr>
              <a:t>　色は、テクスチャーの論文に用いられている</a:t>
            </a:r>
            <a:r>
              <a:rPr kumimoji="0" lang="en-US" altLang="ja-JP" sz="1800" dirty="0">
                <a:latin typeface="Arial" panose="020B0604020202020204" pitchFamily="34" charset="0"/>
              </a:rPr>
              <a:t>16</a:t>
            </a:r>
            <a:r>
              <a:rPr kumimoji="0" lang="ja-JP" altLang="en-US" sz="1800" dirty="0">
                <a:latin typeface="Arial" panose="020B0604020202020204" pitchFamily="34" charset="0"/>
              </a:rPr>
              <a:t>色を用いた。</a:t>
            </a:r>
            <a:endParaRPr kumimoji="0" lang="en-US" altLang="ja-JP" sz="18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a:ln>
                  <a:noFill/>
                </a:ln>
                <a:solidFill>
                  <a:schemeClr val="tx1"/>
                </a:solidFill>
                <a:effectLst/>
                <a:latin typeface="Arial" panose="020B0604020202020204" pitchFamily="34" charset="0"/>
              </a:rPr>
              <a:t>　収集方法は、インターネットにおけるアンケート調査とした。</a:t>
            </a:r>
            <a:endParaRPr kumimoji="0" lang="en-US" altLang="ja-JP"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800" b="0" i="0" u="none" strike="noStrike" cap="none" normalizeH="0" baseline="0" dirty="0">
                <a:ln>
                  <a:noFill/>
                </a:ln>
                <a:solidFill>
                  <a:schemeClr val="tx1"/>
                </a:solidFill>
                <a:effectLst/>
                <a:latin typeface="Arial" panose="020B0604020202020204" pitchFamily="34" charset="0"/>
              </a:rPr>
              <a:t/>
            </a:r>
            <a:br>
              <a:rPr kumimoji="0" lang="ja-JP" altLang="ja-JP" sz="1800" b="0" i="0" u="none" strike="noStrike" cap="none" normalizeH="0" baseline="0" dirty="0">
                <a:ln>
                  <a:noFill/>
                </a:ln>
                <a:solidFill>
                  <a:schemeClr val="tx1"/>
                </a:solidFill>
                <a:effectLst/>
                <a:latin typeface="Arial" panose="020B0604020202020204" pitchFamily="34" charset="0"/>
              </a:rPr>
            </a:br>
            <a:r>
              <a:rPr kumimoji="0" lang="ja-JP" altLang="ja-JP" sz="1800" b="0" i="0" u="none" strike="noStrike" cap="none" normalizeH="0" baseline="0" dirty="0">
                <a:ln>
                  <a:noFill/>
                </a:ln>
                <a:solidFill>
                  <a:schemeClr val="tx1"/>
                </a:solidFill>
                <a:effectLst/>
                <a:latin typeface="Arial" panose="020B0604020202020204" pitchFamily="34" charset="0"/>
              </a:rPr>
              <a:t>結果 </a:t>
            </a: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a:ln>
                  <a:noFill/>
                </a:ln>
                <a:solidFill>
                  <a:schemeClr val="tx1"/>
                </a:solidFill>
                <a:effectLst/>
                <a:latin typeface="Arial" panose="020B0604020202020204" pitchFamily="34" charset="0"/>
              </a:rPr>
              <a:t>　小売店の内装で消費者に</a:t>
            </a:r>
            <a:r>
              <a:rPr kumimoji="0" lang="ja-JP" altLang="ja-JP" sz="1800" b="0" i="0" u="none" strike="noStrike" cap="none" normalizeH="0" baseline="0" dirty="0">
                <a:ln>
                  <a:noFill/>
                </a:ln>
                <a:solidFill>
                  <a:schemeClr val="tx1"/>
                </a:solidFill>
                <a:effectLst/>
                <a:latin typeface="Arial" panose="020B0604020202020204" pitchFamily="34" charset="0"/>
              </a:rPr>
              <a:t>多く知覚されている色は</a:t>
            </a:r>
            <a:r>
              <a:rPr kumimoji="0" lang="ja-JP" altLang="en-US" sz="1800" b="0" i="0" u="none" strike="noStrike" cap="none" normalizeH="0" baseline="0" dirty="0">
                <a:ln>
                  <a:noFill/>
                </a:ln>
                <a:solidFill>
                  <a:schemeClr val="tx1"/>
                </a:solidFill>
                <a:effectLst/>
                <a:latin typeface="Arial" panose="020B0604020202020204" pitchFamily="34" charset="0"/>
              </a:rPr>
              <a:t>、</a:t>
            </a:r>
            <a:r>
              <a:rPr kumimoji="0" lang="ja-JP" altLang="ja-JP" sz="1800" i="0" u="none" strike="noStrike" cap="none" normalizeH="0" baseline="0" dirty="0">
                <a:ln>
                  <a:noFill/>
                </a:ln>
                <a:solidFill>
                  <a:schemeClr val="tx1"/>
                </a:solidFill>
                <a:effectLst/>
                <a:latin typeface="Arial" panose="020B0604020202020204" pitchFamily="34" charset="0"/>
              </a:rPr>
              <a:t>上から順に、</a:t>
            </a:r>
            <a:r>
              <a:rPr kumimoji="0" lang="ja-JP" altLang="ja-JP" sz="2000" b="1" i="0" u="none" strike="noStrike" cap="none" normalizeH="0" baseline="0" dirty="0">
                <a:ln>
                  <a:noFill/>
                </a:ln>
                <a:solidFill>
                  <a:srgbClr val="FF0000"/>
                </a:solidFill>
                <a:effectLst/>
                <a:latin typeface="Arial" panose="020B0604020202020204" pitchFamily="34" charset="0"/>
              </a:rPr>
              <a:t>白、うすい黄色、</a:t>
            </a:r>
            <a:r>
              <a:rPr kumimoji="0" lang="ja-JP" altLang="en-US" sz="2000" b="1" i="0" u="none" strike="noStrike" cap="none" normalizeH="0" baseline="0" dirty="0">
                <a:ln>
                  <a:noFill/>
                </a:ln>
                <a:solidFill>
                  <a:srgbClr val="FF0000"/>
                </a:solidFill>
                <a:effectLst/>
                <a:latin typeface="Arial" panose="020B0604020202020204" pitchFamily="34" charset="0"/>
              </a:rPr>
              <a:t>さ</a:t>
            </a:r>
            <a:r>
              <a:rPr kumimoji="0" lang="ja-JP" altLang="ja-JP" sz="2000" b="1" i="0" u="none" strike="noStrike" cap="none" normalizeH="0" baseline="0" dirty="0">
                <a:ln>
                  <a:noFill/>
                </a:ln>
                <a:solidFill>
                  <a:srgbClr val="FF0000"/>
                </a:solidFill>
                <a:effectLst/>
                <a:latin typeface="Arial" panose="020B0604020202020204" pitchFamily="34" charset="0"/>
              </a:rPr>
              <a:t>えた橙</a:t>
            </a:r>
            <a:r>
              <a:rPr kumimoji="0" lang="ja-JP" altLang="ja-JP" sz="1800" i="0" u="none" strike="noStrike" cap="none" normalizeH="0" baseline="0" dirty="0">
                <a:ln>
                  <a:noFill/>
                </a:ln>
                <a:solidFill>
                  <a:schemeClr val="tx1"/>
                </a:solidFill>
                <a:effectLst/>
                <a:latin typeface="Arial" panose="020B0604020202020204" pitchFamily="34" charset="0"/>
              </a:rPr>
              <a:t>であった</a:t>
            </a:r>
            <a:r>
              <a:rPr kumimoji="0" lang="ja-JP" altLang="en-US" sz="1800" i="0" u="none" strike="noStrike" cap="none" normalizeH="0" baseline="0" dirty="0">
                <a:ln>
                  <a:noFill/>
                </a:ln>
                <a:solidFill>
                  <a:schemeClr val="tx1"/>
                </a:solidFill>
                <a:effectLst/>
                <a:latin typeface="Arial" panose="020B0604020202020204" pitchFamily="34" charset="0"/>
              </a:rPr>
              <a:t>。</a:t>
            </a:r>
            <a:endParaRPr kumimoji="0" lang="ja-JP" altLang="ja-JP" sz="1800" i="0" u="none" strike="noStrike" cap="none" normalizeH="0" baseline="0" dirty="0">
              <a:ln>
                <a:noFill/>
              </a:ln>
              <a:solidFill>
                <a:schemeClr val="tx1"/>
              </a:solidFill>
              <a:effectLst/>
              <a:latin typeface="Arial" panose="020B0604020202020204" pitchFamily="34" charset="0"/>
            </a:endParaRPr>
          </a:p>
        </p:txBody>
      </p:sp>
      <p:sp>
        <p:nvSpPr>
          <p:cNvPr id="2" name="スライド番号プレースホルダー 1"/>
          <p:cNvSpPr>
            <a:spLocks noGrp="1"/>
          </p:cNvSpPr>
          <p:nvPr>
            <p:ph type="sldNum" sz="quarter" idx="12"/>
          </p:nvPr>
        </p:nvSpPr>
        <p:spPr/>
        <p:txBody>
          <a:bodyPr/>
          <a:lstStyle/>
          <a:p>
            <a:fld id="{62EBD906-B54E-4A6A-81BA-BC114B664825}" type="slidenum">
              <a:rPr lang="ja-JP" altLang="en-US" smtClean="0">
                <a:uFillTx/>
              </a:rPr>
              <a:pPr/>
              <a:t>25</a:t>
            </a:fld>
            <a:endParaRPr lang="ja-JP" altLang="en-US" sz="1800" dirty="0">
              <a:solidFill>
                <a:srgbClr val="000000"/>
              </a:solidFill>
              <a:uFillTx/>
            </a:endParaRPr>
          </a:p>
        </p:txBody>
      </p:sp>
    </p:spTree>
    <p:extLst>
      <p:ext uri="{BB962C8B-B14F-4D97-AF65-F5344CB8AC3E}">
        <p14:creationId xmlns:p14="http://schemas.microsoft.com/office/powerpoint/2010/main" val="26721100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四角形: 角を丸くする 8"/>
          <p:cNvSpPr>
            <a:spLocks/>
          </p:cNvSpPr>
          <p:nvPr/>
        </p:nvSpPr>
        <p:spPr>
          <a:xfrm>
            <a:off x="1097850" y="5086096"/>
            <a:ext cx="9967715" cy="657415"/>
          </a:xfrm>
          <a:prstGeom prst="roundRect">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3516" rtl="0" eaLnBrk="1" fontAlgn="auto" latinLnBrk="0" hangingPunct="1">
              <a:lnSpc>
                <a:spcPct val="100000"/>
              </a:lnSpc>
              <a:spcBef>
                <a:spcPts val="0"/>
              </a:spcBef>
              <a:spcAft>
                <a:spcPts val="0"/>
              </a:spcAft>
              <a:buFontTx/>
              <a:buNone/>
              <a:defRPr>
                <a:uFillTx/>
              </a:defRPr>
            </a:pPr>
            <a:r>
              <a:rPr kumimoji="1" lang="en-US" altLang="ja-JP" sz="1900" b="1" i="0" u="none" strike="noStrike" kern="1200" cap="none" spc="0" normalizeH="0" baseline="0" noProof="0" dirty="0">
                <a:ln>
                  <a:noFill/>
                </a:ln>
                <a:solidFill>
                  <a:schemeClr val="bg1"/>
                </a:solidFill>
                <a:effectLst/>
                <a:uFillTx/>
                <a:latin typeface="游ゴシック" panose="020F0502020204030204"/>
                <a:ea typeface="游ゴシック" panose="020B0400000000000000" pitchFamily="50" charset="-128"/>
                <a:cs typeface="+mn-cs"/>
              </a:rPr>
              <a:t>1c</a:t>
            </a:r>
            <a:r>
              <a:rPr kumimoji="1" lang="en-US" altLang="ja-JP" sz="1900" b="0" i="0" u="none" strike="noStrike" kern="1200" cap="none" spc="0" normalizeH="0" baseline="0" noProof="0" dirty="0">
                <a:ln>
                  <a:noFill/>
                </a:ln>
                <a:solidFill>
                  <a:schemeClr val="bg1"/>
                </a:solidFill>
                <a:effectLst/>
                <a:uFillTx/>
                <a:latin typeface="游ゴシック" panose="020F0502020204030204"/>
                <a:ea typeface="游ゴシック" panose="020B0400000000000000" pitchFamily="50" charset="-128"/>
                <a:cs typeface="+mn-cs"/>
              </a:rPr>
              <a:t>. </a:t>
            </a:r>
            <a:r>
              <a:rPr kumimoji="1" lang="ja-JP" altLang="en-US" sz="1900" b="0" i="0" u="none" strike="noStrike" kern="1200" cap="none" spc="0" normalizeH="0" baseline="0" noProof="0" dirty="0">
                <a:ln>
                  <a:noFill/>
                </a:ln>
                <a:solidFill>
                  <a:schemeClr val="bg1"/>
                </a:solidFill>
                <a:effectLst/>
                <a:uFillTx/>
                <a:latin typeface="游ゴシック" panose="020F0502020204030204"/>
                <a:ea typeface="游ゴシック" panose="020B0400000000000000" pitchFamily="50" charset="-128"/>
                <a:cs typeface="+mn-cs"/>
              </a:rPr>
              <a:t> </a:t>
            </a:r>
            <a:r>
              <a:rPr kumimoji="1" lang="ja-JP" altLang="en-US" sz="1900" b="1" i="0" u="sng" strike="noStrike" kern="1200" cap="none" spc="0" normalizeH="0" baseline="0" noProof="0" dirty="0">
                <a:ln>
                  <a:noFill/>
                </a:ln>
                <a:solidFill>
                  <a:schemeClr val="bg1"/>
                </a:solidFill>
                <a:effectLst/>
                <a:uFillTx/>
                <a:latin typeface="游ゴシック" panose="020F0502020204030204"/>
                <a:ea typeface="游ゴシック" panose="020B0400000000000000" pitchFamily="50" charset="-128"/>
                <a:cs typeface="+mn-cs"/>
              </a:rPr>
              <a:t>オレンジ色のイメージの店</a:t>
            </a:r>
            <a:r>
              <a:rPr kumimoji="1" lang="ja-JP" altLang="en-US" sz="1900" b="1" i="0" u="none" strike="noStrike" kern="1200" cap="none" spc="0" normalizeH="0" baseline="0" noProof="0" dirty="0">
                <a:ln>
                  <a:noFill/>
                </a:ln>
                <a:solidFill>
                  <a:schemeClr val="bg1"/>
                </a:solidFill>
                <a:effectLst/>
                <a:uFillTx/>
                <a:latin typeface="游ゴシック" panose="020F0502020204030204"/>
                <a:ea typeface="游ゴシック" panose="020B0400000000000000" pitchFamily="50" charset="-128"/>
                <a:cs typeface="+mn-cs"/>
              </a:rPr>
              <a:t>との一致度が最も高いテクスチャーは</a:t>
            </a:r>
            <a:r>
              <a:rPr kumimoji="1" lang="ja-JP" altLang="en-US" sz="1900" b="1" i="0" u="sng" strike="noStrike" kern="1200" cap="none" spc="0" normalizeH="0" baseline="0" noProof="0" dirty="0">
                <a:ln>
                  <a:noFill/>
                </a:ln>
                <a:solidFill>
                  <a:schemeClr val="bg1"/>
                </a:solidFill>
                <a:effectLst/>
                <a:uFillTx/>
                <a:latin typeface="游ゴシック" panose="020F0502020204030204"/>
                <a:ea typeface="游ゴシック" panose="020B0400000000000000" pitchFamily="50" charset="-128"/>
                <a:cs typeface="+mn-cs"/>
              </a:rPr>
              <a:t>トランペット</a:t>
            </a:r>
            <a:r>
              <a:rPr kumimoji="1" lang="ja-JP" altLang="en-US" sz="1900" b="1" i="0" u="none" strike="noStrike" kern="1200" cap="none" spc="0" normalizeH="0" baseline="0" noProof="0" dirty="0">
                <a:ln>
                  <a:noFill/>
                </a:ln>
                <a:solidFill>
                  <a:schemeClr val="bg1"/>
                </a:solidFill>
                <a:effectLst/>
                <a:uFillTx/>
                <a:latin typeface="游ゴシック" panose="020F0502020204030204"/>
                <a:ea typeface="游ゴシック" panose="020B0400000000000000" pitchFamily="50" charset="-128"/>
                <a:cs typeface="+mn-cs"/>
              </a:rPr>
              <a:t>である。</a:t>
            </a:r>
          </a:p>
        </p:txBody>
      </p:sp>
      <p:sp>
        <p:nvSpPr>
          <p:cNvPr id="8" name="四角形: 角を丸くする 7"/>
          <p:cNvSpPr>
            <a:spLocks/>
          </p:cNvSpPr>
          <p:nvPr/>
        </p:nvSpPr>
        <p:spPr>
          <a:xfrm>
            <a:off x="1097850" y="4286216"/>
            <a:ext cx="9967715" cy="510769"/>
          </a:xfrm>
          <a:prstGeom prst="roundRect">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3516" rtl="0" eaLnBrk="1" fontAlgn="auto" latinLnBrk="0" hangingPunct="1">
              <a:lnSpc>
                <a:spcPct val="100000"/>
              </a:lnSpc>
              <a:spcBef>
                <a:spcPts val="0"/>
              </a:spcBef>
              <a:spcAft>
                <a:spcPts val="0"/>
              </a:spcAft>
              <a:buFontTx/>
              <a:buNone/>
              <a:defRPr>
                <a:uFillTx/>
              </a:defRPr>
            </a:pPr>
            <a:r>
              <a:rPr kumimoji="1" lang="en-US" altLang="ja-JP" sz="1900" b="1" i="0" u="none" strike="noStrike" kern="1200" cap="none" spc="0" normalizeH="0" baseline="0" noProof="0" dirty="0">
                <a:ln>
                  <a:noFill/>
                </a:ln>
                <a:solidFill>
                  <a:schemeClr val="bg1"/>
                </a:solidFill>
                <a:effectLst/>
                <a:uFillTx/>
                <a:latin typeface="游ゴシック" panose="020F0502020204030204"/>
                <a:ea typeface="游ゴシック" panose="020B0400000000000000" pitchFamily="50" charset="-128"/>
                <a:cs typeface="+mn-cs"/>
              </a:rPr>
              <a:t>1b</a:t>
            </a:r>
            <a:r>
              <a:rPr kumimoji="1" lang="en-US" altLang="ja-JP" sz="1900" b="0" i="0" u="none" strike="noStrike" kern="1200" cap="none" spc="0" normalizeH="0" baseline="0" noProof="0" dirty="0">
                <a:ln>
                  <a:noFill/>
                </a:ln>
                <a:solidFill>
                  <a:schemeClr val="bg1"/>
                </a:solidFill>
                <a:effectLst/>
                <a:uFillTx/>
                <a:latin typeface="游ゴシック" panose="020F0502020204030204"/>
                <a:ea typeface="游ゴシック" panose="020B0400000000000000" pitchFamily="50" charset="-128"/>
                <a:cs typeface="+mn-cs"/>
              </a:rPr>
              <a:t>. </a:t>
            </a:r>
            <a:r>
              <a:rPr kumimoji="1" lang="ja-JP" altLang="en-US" sz="1900" b="1" i="0" u="sng" strike="noStrike" kern="1200" cap="none" spc="0" normalizeH="0" baseline="0" noProof="0" dirty="0">
                <a:ln>
                  <a:noFill/>
                </a:ln>
                <a:solidFill>
                  <a:schemeClr val="bg1"/>
                </a:solidFill>
                <a:effectLst/>
                <a:uFillTx/>
                <a:latin typeface="游ゴシック" panose="020F0502020204030204"/>
                <a:ea typeface="游ゴシック" panose="020B0400000000000000" pitchFamily="50" charset="-128"/>
                <a:cs typeface="+mn-cs"/>
              </a:rPr>
              <a:t>薄い黄色のイメージの店</a:t>
            </a:r>
            <a:r>
              <a:rPr kumimoji="1" lang="ja-JP" altLang="en-US" sz="1900" b="1" i="0" u="none" strike="noStrike" kern="1200" cap="none" spc="0" normalizeH="0" baseline="0" noProof="0" dirty="0">
                <a:ln>
                  <a:noFill/>
                </a:ln>
                <a:solidFill>
                  <a:schemeClr val="bg1"/>
                </a:solidFill>
                <a:effectLst/>
                <a:uFillTx/>
                <a:latin typeface="游ゴシック" panose="020F0502020204030204"/>
                <a:ea typeface="游ゴシック" panose="020B0400000000000000" pitchFamily="50" charset="-128"/>
                <a:cs typeface="+mn-cs"/>
              </a:rPr>
              <a:t>との一致度が最も高いテクスチャーは</a:t>
            </a:r>
            <a:r>
              <a:rPr kumimoji="1" lang="ja-JP" altLang="en-US" sz="1900" b="1" i="0" u="sng" strike="noStrike" kern="1200" cap="none" spc="0" normalizeH="0" baseline="0" noProof="0" dirty="0">
                <a:ln>
                  <a:noFill/>
                </a:ln>
                <a:solidFill>
                  <a:schemeClr val="bg1"/>
                </a:solidFill>
                <a:effectLst/>
                <a:uFillTx/>
                <a:latin typeface="游ゴシック" panose="020F0502020204030204"/>
                <a:ea typeface="游ゴシック" panose="020B0400000000000000" pitchFamily="50" charset="-128"/>
                <a:cs typeface="+mn-cs"/>
              </a:rPr>
              <a:t>フルート</a:t>
            </a:r>
            <a:r>
              <a:rPr kumimoji="1" lang="ja-JP" altLang="en-US" sz="1900" b="1" i="0" u="none" strike="noStrike" kern="1200" cap="none" spc="0" normalizeH="0" baseline="0" noProof="0" dirty="0">
                <a:ln>
                  <a:noFill/>
                </a:ln>
                <a:solidFill>
                  <a:schemeClr val="bg1"/>
                </a:solidFill>
                <a:effectLst/>
                <a:uFillTx/>
                <a:latin typeface="游ゴシック" panose="020F0502020204030204"/>
                <a:ea typeface="游ゴシック" panose="020B0400000000000000" pitchFamily="50" charset="-128"/>
                <a:cs typeface="+mn-cs"/>
              </a:rPr>
              <a:t>である。</a:t>
            </a:r>
          </a:p>
        </p:txBody>
      </p:sp>
      <p:sp>
        <p:nvSpPr>
          <p:cNvPr id="7" name="四角形: 角を丸くする 6"/>
          <p:cNvSpPr>
            <a:spLocks/>
          </p:cNvSpPr>
          <p:nvPr/>
        </p:nvSpPr>
        <p:spPr>
          <a:xfrm>
            <a:off x="1097849" y="3271235"/>
            <a:ext cx="9967716" cy="510769"/>
          </a:xfrm>
          <a:prstGeom prst="roundRect">
            <a:avLst/>
          </a:prstGeom>
          <a:solidFill>
            <a:schemeClr val="accent6">
              <a:lumMod val="40000"/>
              <a:lumOff val="6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3516" rtl="0" eaLnBrk="1" fontAlgn="auto" latinLnBrk="0" hangingPunct="1">
              <a:lnSpc>
                <a:spcPct val="100000"/>
              </a:lnSpc>
              <a:spcBef>
                <a:spcPts val="0"/>
              </a:spcBef>
              <a:spcAft>
                <a:spcPts val="0"/>
              </a:spcAft>
              <a:buFontTx/>
              <a:buNone/>
              <a:defRPr>
                <a:uFillTx/>
              </a:defRPr>
            </a:pPr>
            <a:r>
              <a:rPr kumimoji="1" lang="en-US" altLang="ja-JP" sz="1900" b="1" i="0" u="none" strike="noStrike" kern="1200" cap="none" spc="0" normalizeH="0" baseline="0" noProof="0" dirty="0">
                <a:ln>
                  <a:noFill/>
                </a:ln>
                <a:solidFill>
                  <a:srgbClr val="000000"/>
                </a:solidFill>
                <a:effectLst/>
                <a:uFillTx/>
                <a:latin typeface="游ゴシック" panose="020F0502020204030204"/>
                <a:ea typeface="游ゴシック" panose="020B0400000000000000" pitchFamily="50" charset="-128"/>
                <a:cs typeface="+mn-cs"/>
              </a:rPr>
              <a:t>1a</a:t>
            </a:r>
            <a:r>
              <a:rPr kumimoji="1" lang="en-US" altLang="ja-JP" sz="1900" b="0" i="0" u="none" strike="noStrike" kern="1200" cap="none" spc="0" normalizeH="0" baseline="0" noProof="0" dirty="0">
                <a:ln>
                  <a:noFill/>
                </a:ln>
                <a:solidFill>
                  <a:srgbClr val="000000"/>
                </a:solidFill>
                <a:effectLst/>
                <a:uFillTx/>
                <a:latin typeface="游ゴシック" panose="020F0502020204030204"/>
                <a:ea typeface="游ゴシック" panose="020B0400000000000000" pitchFamily="50" charset="-128"/>
                <a:cs typeface="+mn-cs"/>
              </a:rPr>
              <a:t>. </a:t>
            </a:r>
            <a:r>
              <a:rPr kumimoji="1" lang="ja-JP" altLang="en-US" sz="1900" b="1" i="0" u="sng" strike="noStrike" kern="1200" cap="none" spc="0" normalizeH="0" baseline="0" noProof="0" dirty="0">
                <a:ln>
                  <a:noFill/>
                </a:ln>
                <a:solidFill>
                  <a:srgbClr val="000000"/>
                </a:solidFill>
                <a:effectLst/>
                <a:uFillTx/>
                <a:latin typeface="游ゴシック" panose="020F0502020204030204"/>
                <a:ea typeface="游ゴシック" panose="020B0400000000000000" pitchFamily="50" charset="-128"/>
                <a:cs typeface="+mn-cs"/>
              </a:rPr>
              <a:t>白色のイメージの店</a:t>
            </a:r>
            <a:r>
              <a:rPr kumimoji="1" lang="ja-JP" altLang="en-US" sz="1900" b="1" i="0" u="none" strike="noStrike" kern="1200" cap="none" spc="0" normalizeH="0" baseline="0" noProof="0" dirty="0">
                <a:ln>
                  <a:noFill/>
                </a:ln>
                <a:solidFill>
                  <a:srgbClr val="000000"/>
                </a:solidFill>
                <a:effectLst/>
                <a:uFillTx/>
                <a:latin typeface="游ゴシック" panose="020F0502020204030204"/>
                <a:ea typeface="游ゴシック" panose="020B0400000000000000" pitchFamily="50" charset="-128"/>
                <a:cs typeface="+mn-cs"/>
              </a:rPr>
              <a:t>との一致度が最も高いテクスチャーは</a:t>
            </a:r>
            <a:r>
              <a:rPr kumimoji="1" lang="ja-JP" altLang="en-US" sz="1900" b="1" i="0" u="sng" strike="noStrike" kern="1200" cap="none" spc="0" normalizeH="0" baseline="0" noProof="0" dirty="0">
                <a:ln>
                  <a:noFill/>
                </a:ln>
                <a:solidFill>
                  <a:srgbClr val="000000"/>
                </a:solidFill>
                <a:effectLst/>
                <a:uFillTx/>
                <a:latin typeface="游ゴシック" panose="020F0502020204030204"/>
                <a:ea typeface="游ゴシック" panose="020B0400000000000000" pitchFamily="50" charset="-128"/>
                <a:cs typeface="+mn-cs"/>
              </a:rPr>
              <a:t>ピアノ</a:t>
            </a:r>
            <a:r>
              <a:rPr kumimoji="1" lang="ja-JP" altLang="en-US" sz="1900" b="1" i="0" u="none" strike="noStrike" kern="1200" cap="none" spc="0" normalizeH="0" baseline="0" noProof="0" dirty="0">
                <a:ln>
                  <a:noFill/>
                </a:ln>
                <a:solidFill>
                  <a:srgbClr val="000000"/>
                </a:solidFill>
                <a:effectLst/>
                <a:uFillTx/>
                <a:latin typeface="游ゴシック" panose="020F0502020204030204"/>
                <a:ea typeface="游ゴシック" panose="020B0400000000000000" pitchFamily="50" charset="-128"/>
                <a:cs typeface="+mn-cs"/>
              </a:rPr>
              <a:t>である。</a:t>
            </a:r>
          </a:p>
        </p:txBody>
      </p:sp>
      <p:sp>
        <p:nvSpPr>
          <p:cNvPr id="2" name="タイトル 1"/>
          <p:cNvSpPr>
            <a:spLocks noGrp="1"/>
          </p:cNvSpPr>
          <p:nvPr>
            <p:ph type="title"/>
          </p:nvPr>
        </p:nvSpPr>
        <p:spPr/>
        <p:txBody>
          <a:bodyPr/>
          <a:lstStyle/>
          <a:p>
            <a:r>
              <a:rPr kumimoji="1" lang="ja-JP" altLang="en-US" dirty="0">
                <a:uFillTx/>
                <a:latin typeface="ＭＳ Ｐゴシック" panose="020B0600070205080204" pitchFamily="50" charset="-128"/>
                <a:ea typeface="ＭＳ Ｐゴシック" panose="020B0600070205080204" pitchFamily="50" charset="-128"/>
              </a:rPr>
              <a:t>仮説①</a:t>
            </a:r>
          </a:p>
        </p:txBody>
      </p:sp>
      <p:pic>
        <p:nvPicPr>
          <p:cNvPr id="13" name="図 12"/>
          <p:cNvPicPr>
            <a:picLocks noChangeAspect="1"/>
          </p:cNvPicPr>
          <p:nvPr/>
        </p:nvPicPr>
        <p:blipFill>
          <a:blip r:embed="rId2" cstate="print"/>
          <a:stretch>
            <a:fillRect/>
          </a:stretch>
        </p:blipFill>
        <p:spPr>
          <a:xfrm>
            <a:off x="10712862" y="5471889"/>
            <a:ext cx="1171271" cy="831602"/>
          </a:xfrm>
          <a:prstGeom prst="rect">
            <a:avLst/>
          </a:prstGeom>
        </p:spPr>
      </p:pic>
      <p:pic>
        <p:nvPicPr>
          <p:cNvPr id="15" name="図 14"/>
          <p:cNvPicPr>
            <a:picLocks noChangeAspect="1"/>
          </p:cNvPicPr>
          <p:nvPr/>
        </p:nvPicPr>
        <p:blipFill>
          <a:blip r:embed="rId3" cstate="print"/>
          <a:stretch>
            <a:fillRect/>
          </a:stretch>
        </p:blipFill>
        <p:spPr>
          <a:xfrm>
            <a:off x="10540271" y="2929598"/>
            <a:ext cx="1206063" cy="1169881"/>
          </a:xfrm>
          <a:prstGeom prst="rect">
            <a:avLst/>
          </a:prstGeom>
        </p:spPr>
      </p:pic>
      <p:sp>
        <p:nvSpPr>
          <p:cNvPr id="16" name="テキスト ボックス 15"/>
          <p:cNvSpPr txBox="1">
            <a:spLocks/>
          </p:cNvSpPr>
          <p:nvPr/>
        </p:nvSpPr>
        <p:spPr>
          <a:xfrm>
            <a:off x="2414542" y="1690688"/>
            <a:ext cx="7362913" cy="1015663"/>
          </a:xfrm>
          <a:prstGeom prst="rect">
            <a:avLst/>
          </a:prstGeom>
          <a:noFill/>
        </p:spPr>
        <p:txBody>
          <a:bodyPr wrap="none" rtlCol="0">
            <a:spAutoFit/>
          </a:bodyPr>
          <a:lstStyle/>
          <a:p>
            <a:pPr marL="0" marR="0" lvl="0" indent="0" algn="ctr" defTabSz="913516" rtl="0" eaLnBrk="1" fontAlgn="auto" latinLnBrk="0" hangingPunct="1">
              <a:lnSpc>
                <a:spcPct val="100000"/>
              </a:lnSpc>
              <a:spcBef>
                <a:spcPts val="0"/>
              </a:spcBef>
              <a:spcAft>
                <a:spcPts val="0"/>
              </a:spcAft>
              <a:buFontTx/>
              <a:buNone/>
              <a:defRPr>
                <a:uFillTx/>
              </a:defRPr>
            </a:pPr>
            <a:r>
              <a:rPr lang="ja-JP" altLang="en-US" sz="2000" dirty="0">
                <a:solidFill>
                  <a:srgbClr val="000000"/>
                </a:solidFill>
                <a:uFillTx/>
                <a:latin typeface="ＭＳ Ｐゴシック" panose="020B0600070205080204" pitchFamily="50" charset="-128"/>
                <a:ea typeface="ＭＳ Ｐゴシック" panose="020B0600070205080204" pitchFamily="50" charset="-128"/>
              </a:rPr>
              <a:t>事前調査より、</a:t>
            </a:r>
            <a:endParaRPr lang="en-US" altLang="ja-JP" sz="2000" dirty="0">
              <a:solidFill>
                <a:srgbClr val="000000"/>
              </a:solidFill>
              <a:uFillTx/>
              <a:latin typeface="ＭＳ Ｐゴシック" panose="020B0600070205080204" pitchFamily="50" charset="-128"/>
              <a:ea typeface="ＭＳ Ｐゴシック" panose="020B0600070205080204" pitchFamily="50" charset="-128"/>
            </a:endParaRPr>
          </a:p>
          <a:p>
            <a:pPr marL="0" marR="0" lvl="0" indent="0" algn="ctr" defTabSz="913516" rtl="0" eaLnBrk="1" fontAlgn="auto" latinLnBrk="0" hangingPunct="1">
              <a:lnSpc>
                <a:spcPct val="100000"/>
              </a:lnSpc>
              <a:spcBef>
                <a:spcPts val="0"/>
              </a:spcBef>
              <a:spcAft>
                <a:spcPts val="0"/>
              </a:spcAft>
              <a:buFontTx/>
              <a:buNone/>
              <a:defRPr>
                <a:uFillTx/>
              </a:defRPr>
            </a:pPr>
            <a:r>
              <a:rPr kumimoji="1" lang="ja-JP" altLang="en-US" sz="2000" b="0" i="0" u="none" strike="noStrike" kern="1200" cap="none" spc="0" normalizeH="0" baseline="0" noProof="0" dirty="0">
                <a:ln>
                  <a:noFill/>
                </a:ln>
                <a:solidFill>
                  <a:srgbClr val="000000"/>
                </a:solidFill>
                <a:effectLst/>
                <a:uFillTx/>
                <a:latin typeface="ＭＳ Ｐゴシック" panose="020B0600070205080204" pitchFamily="50" charset="-128"/>
                <a:ea typeface="ＭＳ Ｐゴシック" panose="020B0600070205080204" pitchFamily="50" charset="-128"/>
              </a:rPr>
              <a:t>今回考慮するテクスチャーである</a:t>
            </a:r>
            <a:endParaRPr kumimoji="1" lang="en-US" altLang="ja-JP" sz="2000" b="0" i="0" u="none" strike="noStrike" kern="1200" cap="none" spc="0" normalizeH="0" baseline="0" noProof="0" dirty="0">
              <a:ln>
                <a:noFill/>
              </a:ln>
              <a:solidFill>
                <a:srgbClr val="000000"/>
              </a:solidFill>
              <a:effectLst/>
              <a:uFillTx/>
              <a:latin typeface="ＭＳ Ｐゴシック" panose="020B0600070205080204" pitchFamily="50" charset="-128"/>
              <a:ea typeface="ＭＳ Ｐゴシック" panose="020B0600070205080204" pitchFamily="50" charset="-128"/>
            </a:endParaRPr>
          </a:p>
          <a:p>
            <a:pPr marL="0" marR="0" lvl="0" indent="0" algn="ctr" defTabSz="913516" rtl="0" eaLnBrk="1" fontAlgn="auto" latinLnBrk="0" hangingPunct="1">
              <a:lnSpc>
                <a:spcPct val="100000"/>
              </a:lnSpc>
              <a:spcBef>
                <a:spcPts val="0"/>
              </a:spcBef>
              <a:spcAft>
                <a:spcPts val="0"/>
              </a:spcAft>
              <a:buFontTx/>
              <a:buNone/>
              <a:defRPr>
                <a:uFillTx/>
              </a:defRPr>
            </a:pPr>
            <a:r>
              <a:rPr kumimoji="1" lang="ja-JP" altLang="en-US" sz="2000" b="1" i="0" u="none" strike="noStrike" kern="1200" cap="none" spc="0" normalizeH="0" baseline="0" noProof="0" dirty="0">
                <a:ln>
                  <a:noFill/>
                </a:ln>
                <a:solidFill>
                  <a:srgbClr val="000000"/>
                </a:solidFill>
                <a:effectLst/>
                <a:uFillTx/>
                <a:latin typeface="ＭＳ Ｐゴシック" panose="020B0600070205080204" pitchFamily="50" charset="-128"/>
                <a:ea typeface="ＭＳ Ｐゴシック" panose="020B0600070205080204" pitchFamily="50" charset="-128"/>
              </a:rPr>
              <a:t>トランペット、ヴァイオリン、ピアノ、フルート、マリンバ、チェロ</a:t>
            </a:r>
            <a:r>
              <a:rPr kumimoji="1" lang="ja-JP" altLang="en-US" sz="2000" b="0" i="0" u="none" strike="noStrike" kern="1200" cap="none" spc="0" normalizeH="0" baseline="0" noProof="0" dirty="0">
                <a:ln>
                  <a:noFill/>
                </a:ln>
                <a:solidFill>
                  <a:srgbClr val="000000"/>
                </a:solidFill>
                <a:effectLst/>
                <a:uFillTx/>
                <a:latin typeface="ＭＳ Ｐゴシック" panose="020B0600070205080204" pitchFamily="50" charset="-128"/>
                <a:ea typeface="ＭＳ Ｐゴシック" panose="020B0600070205080204" pitchFamily="50" charset="-128"/>
              </a:rPr>
              <a:t>の中で</a:t>
            </a:r>
          </a:p>
        </p:txBody>
      </p:sp>
      <p:sp>
        <p:nvSpPr>
          <p:cNvPr id="3" name="スライド番号プレースホルダー 2"/>
          <p:cNvSpPr>
            <a:spLocks noGrp="1"/>
          </p:cNvSpPr>
          <p:nvPr>
            <p:ph type="sldNum" sz="quarter" idx="12"/>
          </p:nvPr>
        </p:nvSpPr>
        <p:spPr>
          <a:xfrm>
            <a:off x="9448800" y="6386817"/>
            <a:ext cx="2743200" cy="365125"/>
          </a:xfrm>
        </p:spPr>
        <p:txBody>
          <a:bodyPr/>
          <a:lstStyle/>
          <a:p>
            <a:fld id="{E963AB99-5CC8-4A80-8A04-2C2F98C0B7F5}" type="slidenum">
              <a:rPr lang="ja-JP" altLang="en-US" sz="4000" smtClean="0">
                <a:solidFill>
                  <a:schemeClr val="tx1"/>
                </a:solidFill>
                <a:uFillTx/>
                <a:latin typeface="Calibri" panose="020F0502020204030204" pitchFamily="34" charset="0"/>
              </a:rPr>
              <a:pPr/>
              <a:t>26</a:t>
            </a:fld>
            <a:endParaRPr lang="ja-JP" altLang="en-US" sz="4000" dirty="0">
              <a:solidFill>
                <a:schemeClr val="tx1"/>
              </a:solidFill>
              <a:uFillTx/>
              <a:latin typeface="Calibri" panose="020F0502020204030204" pitchFamily="34" charset="0"/>
            </a:endParaRPr>
          </a:p>
        </p:txBody>
      </p:sp>
      <p:pic>
        <p:nvPicPr>
          <p:cNvPr id="4" name="図 3"/>
          <p:cNvPicPr>
            <a:picLocks noChangeAspect="1"/>
          </p:cNvPicPr>
          <p:nvPr/>
        </p:nvPicPr>
        <p:blipFill>
          <a:blip r:embed="rId4" cstate="screen"/>
          <a:stretch>
            <a:fillRect/>
          </a:stretch>
        </p:blipFill>
        <p:spPr>
          <a:xfrm>
            <a:off x="10988457" y="4138944"/>
            <a:ext cx="895676" cy="92404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par>
                                <p:cTn id="8" presetID="16" presetClass="entr" presetSubtype="21"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barn(inVertical)">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par>
                                <p:cTn id="16" presetID="16" presetClass="entr" presetSubtype="21"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arn(inVertical)">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inVertical)">
                                      <p:cBhvr>
                                        <p:cTn id="23" dur="500"/>
                                        <p:tgtEl>
                                          <p:spTgt spid="9"/>
                                        </p:tgtEl>
                                      </p:cBhvr>
                                    </p:animEffect>
                                  </p:childTnLst>
                                </p:cTn>
                              </p:par>
                              <p:par>
                                <p:cTn id="24" presetID="16" presetClass="entr" presetSubtype="21"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barn(inVertical)">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63"/>
        <p:cNvGrpSpPr/>
        <p:nvPr/>
      </p:nvGrpSpPr>
      <p:grpSpPr>
        <a:xfrm>
          <a:off x="0" y="0"/>
          <a:ext cx="0" cy="0"/>
          <a:chOff x="0" y="0"/>
          <a:chExt cx="0" cy="0"/>
        </a:xfrm>
      </p:grpSpPr>
      <p:sp>
        <p:nvSpPr>
          <p:cNvPr id="19" name="対角する 2 つの角を丸めた四角形 18"/>
          <p:cNvSpPr/>
          <p:nvPr/>
        </p:nvSpPr>
        <p:spPr>
          <a:xfrm>
            <a:off x="212036" y="3419060"/>
            <a:ext cx="11134448" cy="3438939"/>
          </a:xfrm>
          <a:prstGeom prst="round2DiagRect">
            <a:avLst/>
          </a:prstGeom>
          <a:solidFill>
            <a:schemeClr val="accent5">
              <a:lumMod val="20000"/>
              <a:lumOff val="80000"/>
            </a:schemeClr>
          </a:solidFill>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p>
        </p:txBody>
      </p:sp>
      <p:sp>
        <p:nvSpPr>
          <p:cNvPr id="665" name="Google Shape;665;p66"/>
          <p:cNvSpPr txBox="1">
            <a:spLocks noGrp="1"/>
          </p:cNvSpPr>
          <p:nvPr>
            <p:ph type="title" idx="4294967295"/>
          </p:nvPr>
        </p:nvSpPr>
        <p:spPr>
          <a:xfrm>
            <a:off x="830884" y="129159"/>
            <a:ext cx="10515600" cy="1325563"/>
          </a:xfrm>
          <a:prstGeom prst="rect">
            <a:avLst/>
          </a:prstGeom>
          <a:noFill/>
          <a:ln>
            <a:noFill/>
          </a:ln>
        </p:spPr>
        <p:txBody>
          <a:bodyPr spcFirstLastPara="1" wrap="square" lIns="91346" tIns="45698" rIns="91346" bIns="45698" anchor="ctr" anchorCtr="0">
            <a:noAutofit/>
          </a:bodyPr>
          <a:lstStyle/>
          <a:p>
            <a:pPr>
              <a:spcBef>
                <a:spcPts val="0"/>
              </a:spcBef>
            </a:pPr>
            <a:r>
              <a:rPr lang="ja-JP" altLang="en-US" dirty="0">
                <a:solidFill>
                  <a:srgbClr val="000000"/>
                </a:solidFill>
                <a:latin typeface="ＭＳ Ｐゴシック" panose="020B0600070205080204" pitchFamily="50" charset="-128"/>
                <a:ea typeface="ＭＳ Ｐゴシック" panose="020B0600070205080204" pitchFamily="50" charset="-128"/>
                <a:cs typeface="Calibri"/>
                <a:sym typeface="Calibri"/>
              </a:rPr>
              <a:t>仮説導出②</a:t>
            </a:r>
            <a:endParaRPr dirty="0">
              <a:latin typeface="ＭＳ Ｐゴシック" panose="020B0600070205080204" pitchFamily="50" charset="-128"/>
              <a:ea typeface="ＭＳ Ｐゴシック" panose="020B0600070205080204" pitchFamily="50" charset="-128"/>
            </a:endParaRPr>
          </a:p>
        </p:txBody>
      </p:sp>
      <p:grpSp>
        <p:nvGrpSpPr>
          <p:cNvPr id="666" name="Google Shape;666;p66"/>
          <p:cNvGrpSpPr/>
          <p:nvPr/>
        </p:nvGrpSpPr>
        <p:grpSpPr>
          <a:xfrm>
            <a:off x="1278976" y="1270174"/>
            <a:ext cx="8825753" cy="1110452"/>
            <a:chOff x="0" y="0"/>
            <a:chExt cx="9984982" cy="1501348"/>
          </a:xfrm>
        </p:grpSpPr>
        <p:sp>
          <p:nvSpPr>
            <p:cNvPr id="667" name="Google Shape;667;p66"/>
            <p:cNvSpPr/>
            <p:nvPr/>
          </p:nvSpPr>
          <p:spPr>
            <a:xfrm>
              <a:off x="0" y="0"/>
              <a:ext cx="3753370" cy="1501348"/>
            </a:xfrm>
            <a:prstGeom prst="chevron">
              <a:avLst>
                <a:gd name="adj" fmla="val 50000"/>
              </a:avLst>
            </a:prstGeom>
            <a:solidFill>
              <a:schemeClr val="accent6"/>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endParaRPr sz="3200" b="1" dirty="0">
                <a:solidFill>
                  <a:srgbClr val="000000"/>
                </a:solidFill>
                <a:latin typeface="ＭＳ Ｐゴシック" panose="020B0600070205080204" pitchFamily="50" charset="-128"/>
                <a:ea typeface="ＭＳ Ｐゴシック" panose="020B0600070205080204" pitchFamily="50" charset="-128"/>
                <a:cs typeface="Arial"/>
                <a:sym typeface="Arial"/>
              </a:endParaRPr>
            </a:p>
          </p:txBody>
        </p:sp>
        <p:sp>
          <p:nvSpPr>
            <p:cNvPr id="668" name="Google Shape;668;p66"/>
            <p:cNvSpPr/>
            <p:nvPr/>
          </p:nvSpPr>
          <p:spPr>
            <a:xfrm>
              <a:off x="750674" y="0"/>
              <a:ext cx="2252022" cy="1501348"/>
            </a:xfrm>
            <a:prstGeom prst="rect">
              <a:avLst/>
            </a:prstGeom>
            <a:noFill/>
            <a:ln>
              <a:noFill/>
            </a:ln>
          </p:spPr>
          <p:txBody>
            <a:bodyPr spcFirstLastPara="1" wrap="square" lIns="224025" tIns="74675" rIns="74675" bIns="74675" anchor="ctr" anchorCtr="0">
              <a:noAutofit/>
            </a:bodyPr>
            <a:lstStyle/>
            <a:p>
              <a:pPr algn="ctr">
                <a:lnSpc>
                  <a:spcPct val="90000"/>
                </a:lnSpc>
              </a:pPr>
              <a:r>
                <a:rPr lang="en-US" altLang="ja-JP" sz="3200" dirty="0">
                  <a:solidFill>
                    <a:srgbClr val="FFFFFF"/>
                  </a:solidFill>
                  <a:latin typeface="ＭＳ Ｐゴシック" panose="020B0600070205080204" pitchFamily="50" charset="-128"/>
                  <a:ea typeface="ＭＳ Ｐゴシック" panose="020B0600070205080204" pitchFamily="50" charset="-128"/>
                  <a:cs typeface="Arial"/>
                  <a:sym typeface="Arial"/>
                </a:rPr>
                <a:t>BGM</a:t>
              </a:r>
              <a:endParaRPr sz="3200" b="1" dirty="0">
                <a:solidFill>
                  <a:srgbClr val="FFFFFF"/>
                </a:solidFill>
                <a:latin typeface="ＭＳ Ｐゴシック" panose="020B0600070205080204" pitchFamily="50" charset="-128"/>
                <a:ea typeface="ＭＳ Ｐゴシック" panose="020B0600070205080204" pitchFamily="50" charset="-128"/>
                <a:cs typeface="Arial"/>
                <a:sym typeface="Arial"/>
              </a:endParaRPr>
            </a:p>
          </p:txBody>
        </p:sp>
        <p:sp>
          <p:nvSpPr>
            <p:cNvPr id="669" name="Google Shape;669;p66"/>
            <p:cNvSpPr/>
            <p:nvPr/>
          </p:nvSpPr>
          <p:spPr>
            <a:xfrm>
              <a:off x="3110019" y="0"/>
              <a:ext cx="3753370" cy="1501348"/>
            </a:xfrm>
            <a:prstGeom prst="chevron">
              <a:avLst>
                <a:gd name="adj" fmla="val 50000"/>
              </a:avLst>
            </a:prstGeom>
            <a:solidFill>
              <a:schemeClr val="accent6">
                <a:lumMod val="75000"/>
              </a:schemeClr>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endParaRPr sz="3200" b="1" dirty="0">
                <a:solidFill>
                  <a:srgbClr val="000000"/>
                </a:solidFill>
                <a:latin typeface="ＭＳ Ｐゴシック" panose="020B0600070205080204" pitchFamily="50" charset="-128"/>
                <a:ea typeface="ＭＳ Ｐゴシック" panose="020B0600070205080204" pitchFamily="50" charset="-128"/>
                <a:cs typeface="Arial"/>
                <a:sym typeface="Arial"/>
              </a:endParaRPr>
            </a:p>
          </p:txBody>
        </p:sp>
        <p:sp>
          <p:nvSpPr>
            <p:cNvPr id="670" name="Google Shape;670;p66"/>
            <p:cNvSpPr/>
            <p:nvPr/>
          </p:nvSpPr>
          <p:spPr>
            <a:xfrm>
              <a:off x="3860693" y="0"/>
              <a:ext cx="2252022" cy="1501348"/>
            </a:xfrm>
            <a:prstGeom prst="rect">
              <a:avLst/>
            </a:prstGeom>
            <a:noFill/>
            <a:ln>
              <a:noFill/>
            </a:ln>
          </p:spPr>
          <p:txBody>
            <a:bodyPr spcFirstLastPara="1" wrap="square" lIns="224025" tIns="74675" rIns="74675" bIns="74675" anchor="ctr" anchorCtr="0">
              <a:noAutofit/>
            </a:bodyPr>
            <a:lstStyle/>
            <a:p>
              <a:pPr algn="ctr">
                <a:lnSpc>
                  <a:spcPct val="90000"/>
                </a:lnSpc>
              </a:pPr>
              <a:r>
                <a:rPr lang="ja-JP" altLang="en-US" sz="3200" b="1" dirty="0">
                  <a:solidFill>
                    <a:srgbClr val="FFFFFF"/>
                  </a:solidFill>
                  <a:latin typeface="ＭＳ Ｐゴシック" panose="020B0600070205080204" pitchFamily="50" charset="-128"/>
                  <a:ea typeface="ＭＳ Ｐゴシック" panose="020B0600070205080204" pitchFamily="50" charset="-128"/>
                  <a:cs typeface="Arial"/>
                  <a:sym typeface="Arial"/>
                </a:rPr>
                <a:t>イメージの想起</a:t>
              </a:r>
              <a:endParaRPr sz="3200" b="1" dirty="0">
                <a:solidFill>
                  <a:srgbClr val="FFFFFF"/>
                </a:solidFill>
                <a:latin typeface="ＭＳ Ｐゴシック" panose="020B0600070205080204" pitchFamily="50" charset="-128"/>
                <a:ea typeface="ＭＳ Ｐゴシック" panose="020B0600070205080204" pitchFamily="50" charset="-128"/>
                <a:cs typeface="Arial"/>
                <a:sym typeface="Arial"/>
              </a:endParaRPr>
            </a:p>
          </p:txBody>
        </p:sp>
        <p:sp>
          <p:nvSpPr>
            <p:cNvPr id="671" name="Google Shape;671;p66"/>
            <p:cNvSpPr/>
            <p:nvPr/>
          </p:nvSpPr>
          <p:spPr>
            <a:xfrm>
              <a:off x="6231612" y="0"/>
              <a:ext cx="3753370" cy="1501348"/>
            </a:xfrm>
            <a:prstGeom prst="chevron">
              <a:avLst>
                <a:gd name="adj" fmla="val 50000"/>
              </a:avLst>
            </a:prstGeom>
            <a:solidFill>
              <a:schemeClr val="accent6">
                <a:lumMod val="50000"/>
              </a:schemeClr>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endParaRPr sz="3200" b="1" dirty="0">
                <a:solidFill>
                  <a:srgbClr val="000000"/>
                </a:solidFill>
                <a:latin typeface="ＭＳ Ｐゴシック" panose="020B0600070205080204" pitchFamily="50" charset="-128"/>
                <a:ea typeface="ＭＳ Ｐゴシック" panose="020B0600070205080204" pitchFamily="50" charset="-128"/>
                <a:cs typeface="Arial"/>
                <a:sym typeface="Arial"/>
              </a:endParaRPr>
            </a:p>
          </p:txBody>
        </p:sp>
        <p:sp>
          <p:nvSpPr>
            <p:cNvPr id="672" name="Google Shape;672;p66"/>
            <p:cNvSpPr/>
            <p:nvPr/>
          </p:nvSpPr>
          <p:spPr>
            <a:xfrm>
              <a:off x="6982286" y="0"/>
              <a:ext cx="2252022" cy="1501348"/>
            </a:xfrm>
            <a:prstGeom prst="rect">
              <a:avLst/>
            </a:prstGeom>
            <a:noFill/>
            <a:ln>
              <a:noFill/>
            </a:ln>
          </p:spPr>
          <p:txBody>
            <a:bodyPr spcFirstLastPara="1" wrap="square" lIns="224025" tIns="74675" rIns="74675" bIns="74675" anchor="ctr" anchorCtr="0">
              <a:noAutofit/>
            </a:bodyPr>
            <a:lstStyle/>
            <a:p>
              <a:pPr algn="ctr">
                <a:lnSpc>
                  <a:spcPct val="90000"/>
                </a:lnSpc>
              </a:pPr>
              <a:r>
                <a:rPr lang="ja-JP" altLang="en-US" sz="3200" b="1" dirty="0">
                  <a:solidFill>
                    <a:srgbClr val="FFFFFF"/>
                  </a:solidFill>
                  <a:latin typeface="ＭＳ Ｐゴシック" panose="020B0600070205080204" pitchFamily="50" charset="-128"/>
                  <a:ea typeface="ＭＳ Ｐゴシック" panose="020B0600070205080204" pitchFamily="50" charset="-128"/>
                  <a:cs typeface="Arial"/>
                  <a:sym typeface="Arial"/>
                </a:rPr>
                <a:t>購買</a:t>
              </a:r>
              <a:endParaRPr sz="3200" b="1" dirty="0">
                <a:solidFill>
                  <a:srgbClr val="FFFFFF"/>
                </a:solidFill>
                <a:latin typeface="ＭＳ Ｐゴシック" panose="020B0600070205080204" pitchFamily="50" charset="-128"/>
                <a:ea typeface="ＭＳ Ｐゴシック" panose="020B0600070205080204" pitchFamily="50" charset="-128"/>
                <a:cs typeface="Arial"/>
                <a:sym typeface="Arial"/>
              </a:endParaRPr>
            </a:p>
          </p:txBody>
        </p:sp>
      </p:grpSp>
      <p:sp>
        <p:nvSpPr>
          <p:cNvPr id="3" name="左中かっこ 2">
            <a:extLst>
              <a:ext uri="{FF2B5EF4-FFF2-40B4-BE49-F238E27FC236}">
                <a16:creationId xmlns:a16="http://schemas.microsoft.com/office/drawing/2014/main" xmlns="" id="{2B3471D0-482F-41D1-BDB5-FF9A92F7344A}"/>
              </a:ext>
            </a:extLst>
          </p:cNvPr>
          <p:cNvSpPr/>
          <p:nvPr/>
        </p:nvSpPr>
        <p:spPr>
          <a:xfrm rot="16200000">
            <a:off x="3591865" y="98075"/>
            <a:ext cx="882362" cy="5508139"/>
          </a:xfrm>
          <a:prstGeom prst="leftBrace">
            <a:avLst>
              <a:gd name="adj1" fmla="val 8333"/>
              <a:gd name="adj2" fmla="val 48869"/>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lIns="91362" tIns="45718" rIns="91362" bIns="45718" rtlCol="0" anchor="ctr"/>
          <a:lstStyle/>
          <a:p>
            <a:pPr algn="ctr"/>
            <a:endParaRPr kumimoji="1" lang="ja-JP" altLang="en-US" dirty="0"/>
          </a:p>
        </p:txBody>
      </p:sp>
      <p:sp>
        <p:nvSpPr>
          <p:cNvPr id="4" name="四角形: 角を丸くする 3">
            <a:extLst>
              <a:ext uri="{FF2B5EF4-FFF2-40B4-BE49-F238E27FC236}">
                <a16:creationId xmlns:a16="http://schemas.microsoft.com/office/drawing/2014/main" xmlns="" id="{D50CF726-15B8-4FD9-9396-1FD6D67CB4A5}"/>
              </a:ext>
            </a:extLst>
          </p:cNvPr>
          <p:cNvSpPr/>
          <p:nvPr/>
        </p:nvSpPr>
        <p:spPr>
          <a:xfrm>
            <a:off x="1039661" y="4106926"/>
            <a:ext cx="3445363" cy="139724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362" tIns="45718" rIns="91362" bIns="45718" rtlCol="0" anchor="ctr"/>
          <a:lstStyle/>
          <a:p>
            <a:pPr algn="ctr"/>
            <a:r>
              <a:rPr kumimoji="1" lang="en-US" altLang="ja-JP" sz="3600" dirty="0">
                <a:latin typeface="ＭＳ Ｐゴシック" panose="020B0600070205080204" pitchFamily="50" charset="-128"/>
                <a:ea typeface="ＭＳ Ｐゴシック" panose="020B0600070205080204" pitchFamily="50" charset="-128"/>
              </a:rPr>
              <a:t>BGM</a:t>
            </a:r>
            <a:r>
              <a:rPr kumimoji="1" lang="ja-JP" altLang="en-US" sz="3600" dirty="0">
                <a:latin typeface="ＭＳ Ｐゴシック" panose="020B0600070205080204" pitchFamily="50" charset="-128"/>
                <a:ea typeface="ＭＳ Ｐゴシック" panose="020B0600070205080204" pitchFamily="50" charset="-128"/>
              </a:rPr>
              <a:t>のイメージ</a:t>
            </a:r>
          </a:p>
        </p:txBody>
      </p:sp>
      <p:sp>
        <p:nvSpPr>
          <p:cNvPr id="16" name="四角形: 角を丸くする 15">
            <a:extLst>
              <a:ext uri="{FF2B5EF4-FFF2-40B4-BE49-F238E27FC236}">
                <a16:creationId xmlns:a16="http://schemas.microsoft.com/office/drawing/2014/main" xmlns="" id="{E358B3ED-EC87-490D-8F1A-44D890D1E6B2}"/>
              </a:ext>
            </a:extLst>
          </p:cNvPr>
          <p:cNvSpPr/>
          <p:nvPr/>
        </p:nvSpPr>
        <p:spPr>
          <a:xfrm>
            <a:off x="6175322" y="4106926"/>
            <a:ext cx="3623897" cy="139724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62" tIns="45718" rIns="91362" bIns="45718" rtlCol="0" anchor="ctr"/>
          <a:lstStyle/>
          <a:p>
            <a:pPr algn="ctr"/>
            <a:r>
              <a:rPr kumimoji="1" lang="ja-JP" altLang="en-US" sz="3600" dirty="0">
                <a:latin typeface="ＭＳ Ｐゴシック" panose="020B0600070205080204" pitchFamily="50" charset="-128"/>
                <a:ea typeface="ＭＳ Ｐゴシック" panose="020B0600070205080204" pitchFamily="50" charset="-128"/>
              </a:rPr>
              <a:t>店舗のイメージ</a:t>
            </a:r>
          </a:p>
        </p:txBody>
      </p:sp>
      <p:sp>
        <p:nvSpPr>
          <p:cNvPr id="5" name="次の値と等しい 4">
            <a:extLst>
              <a:ext uri="{FF2B5EF4-FFF2-40B4-BE49-F238E27FC236}">
                <a16:creationId xmlns:a16="http://schemas.microsoft.com/office/drawing/2014/main" xmlns="" id="{E47F3F9F-06B8-461C-A438-39C6C7BB4119}"/>
              </a:ext>
            </a:extLst>
          </p:cNvPr>
          <p:cNvSpPr/>
          <p:nvPr/>
        </p:nvSpPr>
        <p:spPr>
          <a:xfrm>
            <a:off x="4946916" y="4461112"/>
            <a:ext cx="766514" cy="621034"/>
          </a:xfrm>
          <a:prstGeom prst="mathEqual">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62" tIns="45718" rIns="91362" bIns="45718" rtlCol="0" anchor="ctr"/>
          <a:lstStyle/>
          <a:p>
            <a:pPr algn="ctr"/>
            <a:endParaRPr kumimoji="1" lang="ja-JP" altLang="en-US">
              <a:solidFill>
                <a:schemeClr val="tx1"/>
              </a:solidFill>
            </a:endParaRPr>
          </a:p>
        </p:txBody>
      </p:sp>
      <p:sp>
        <p:nvSpPr>
          <p:cNvPr id="7" name="吹き出し: 角を丸めた四角形 6">
            <a:extLst>
              <a:ext uri="{FF2B5EF4-FFF2-40B4-BE49-F238E27FC236}">
                <a16:creationId xmlns:a16="http://schemas.microsoft.com/office/drawing/2014/main" xmlns="" id="{544A66BE-19E9-4EFA-8A27-5F8EA9311F16}"/>
              </a:ext>
            </a:extLst>
          </p:cNvPr>
          <p:cNvSpPr/>
          <p:nvPr/>
        </p:nvSpPr>
        <p:spPr>
          <a:xfrm>
            <a:off x="7220598" y="5551508"/>
            <a:ext cx="1895421" cy="630143"/>
          </a:xfrm>
          <a:prstGeom prst="wedgeRoundRectCallout">
            <a:avLst>
              <a:gd name="adj1" fmla="val -30179"/>
              <a:gd name="adj2" fmla="val -87991"/>
              <a:gd name="adj3" fmla="val 16667"/>
            </a:avLst>
          </a:prstGeom>
          <a:solidFill>
            <a:schemeClr val="accent4">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62" tIns="45718" rIns="91362" bIns="45718" rtlCol="0" anchor="ctr"/>
          <a:lstStyle/>
          <a:p>
            <a:pPr marL="285490" indent="-285490" algn="ctr">
              <a:buFont typeface="Arial" panose="020B0604020202020204" pitchFamily="34" charset="0"/>
              <a:buChar char="•"/>
            </a:pPr>
            <a:r>
              <a:rPr kumimoji="1" lang="ja-JP" altLang="en-US" sz="2000" dirty="0">
                <a:solidFill>
                  <a:schemeClr val="tx1"/>
                </a:solidFill>
              </a:rPr>
              <a:t>雰囲気</a:t>
            </a:r>
          </a:p>
        </p:txBody>
      </p:sp>
      <p:cxnSp>
        <p:nvCxnSpPr>
          <p:cNvPr id="10" name="直線矢印コネクタ 9">
            <a:extLst>
              <a:ext uri="{FF2B5EF4-FFF2-40B4-BE49-F238E27FC236}">
                <a16:creationId xmlns:a16="http://schemas.microsoft.com/office/drawing/2014/main" xmlns="" id="{8C54FCBF-41F6-41D0-B781-C0C1BDAD94AA}"/>
              </a:ext>
            </a:extLst>
          </p:cNvPr>
          <p:cNvCxnSpPr>
            <a:cxnSpLocks/>
            <a:stCxn id="19" idx="3"/>
            <a:endCxn id="671" idx="2"/>
          </p:cNvCxnSpPr>
          <p:nvPr/>
        </p:nvCxnSpPr>
        <p:spPr>
          <a:xfrm flipV="1">
            <a:off x="5779260" y="2380626"/>
            <a:ext cx="2389049" cy="103843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xmlns="" id="{2033C3E8-34E3-4D3E-BE12-407B2C201E38}"/>
              </a:ext>
            </a:extLst>
          </p:cNvPr>
          <p:cNvSpPr/>
          <p:nvPr/>
        </p:nvSpPr>
        <p:spPr>
          <a:xfrm>
            <a:off x="7362221" y="2646999"/>
            <a:ext cx="4724251" cy="646327"/>
          </a:xfrm>
          <a:prstGeom prst="rect">
            <a:avLst/>
          </a:prstGeom>
        </p:spPr>
        <p:txBody>
          <a:bodyPr wrap="square" lIns="91362" tIns="45718" rIns="91362" bIns="45718">
            <a:spAutoFit/>
          </a:bodyPr>
          <a:lstStyle/>
          <a:p>
            <a:pPr lvl="0" algn="ctr"/>
            <a:r>
              <a:rPr lang="en-US" altLang="ja-JP" sz="1800" b="1" dirty="0">
                <a:solidFill>
                  <a:srgbClr val="000000"/>
                </a:solidFill>
                <a:latin typeface="Arial"/>
                <a:ea typeface="Arial"/>
                <a:cs typeface="Arial"/>
                <a:sym typeface="Arial"/>
              </a:rPr>
              <a:t>BGM</a:t>
            </a:r>
            <a:r>
              <a:rPr lang="ja-JP" altLang="en-US" sz="1800" b="1" dirty="0">
                <a:solidFill>
                  <a:srgbClr val="000000"/>
                </a:solidFill>
                <a:latin typeface="Arial"/>
                <a:ea typeface="Arial"/>
                <a:cs typeface="Arial"/>
                <a:sym typeface="Arial"/>
              </a:rPr>
              <a:t>の印象と店舗（空間）の印象が</a:t>
            </a:r>
            <a:endParaRPr lang="en-US" altLang="ja-JP" sz="1800" b="1" dirty="0">
              <a:solidFill>
                <a:srgbClr val="000000"/>
              </a:solidFill>
              <a:latin typeface="Arial"/>
              <a:ea typeface="Arial"/>
              <a:cs typeface="Arial"/>
              <a:sym typeface="Arial"/>
            </a:endParaRPr>
          </a:p>
          <a:p>
            <a:pPr lvl="0" algn="ctr"/>
            <a:r>
              <a:rPr lang="ja-JP" altLang="en-US" sz="1800" b="1" dirty="0">
                <a:solidFill>
                  <a:srgbClr val="000000"/>
                </a:solidFill>
                <a:latin typeface="Arial"/>
                <a:ea typeface="Arial"/>
                <a:cs typeface="Arial"/>
                <a:sym typeface="Arial"/>
              </a:rPr>
              <a:t>一致することで、購買につながると考える。</a:t>
            </a:r>
            <a:endParaRPr lang="ja-JP" altLang="en-US" sz="1800" dirty="0"/>
          </a:p>
        </p:txBody>
      </p:sp>
      <p:sp>
        <p:nvSpPr>
          <p:cNvPr id="2" name="テキスト ボックス 1"/>
          <p:cNvSpPr txBox="1"/>
          <p:nvPr/>
        </p:nvSpPr>
        <p:spPr>
          <a:xfrm>
            <a:off x="7461141" y="6253716"/>
            <a:ext cx="3480966" cy="400110"/>
          </a:xfrm>
          <a:prstGeom prst="rect">
            <a:avLst/>
          </a:prstGeom>
          <a:noFill/>
        </p:spPr>
        <p:txBody>
          <a:bodyPr wrap="square" rtlCol="0">
            <a:spAutoFit/>
          </a:bodyPr>
          <a:lstStyle/>
          <a:p>
            <a:pPr algn="ctr"/>
            <a:r>
              <a:rPr lang="ja-JP" altLang="en-US" sz="2000" b="1" dirty="0"/>
              <a:t>→</a:t>
            </a:r>
            <a:r>
              <a:rPr lang="ja-JP" altLang="en-US" sz="2000" b="1" u="sng" dirty="0">
                <a:solidFill>
                  <a:srgbClr val="FF0000"/>
                </a:solidFill>
              </a:rPr>
              <a:t>店舗内のイメージカラー</a:t>
            </a:r>
            <a:endParaRPr kumimoji="1" lang="ja-JP" altLang="en-US" sz="2000" b="1" u="sng" dirty="0">
              <a:solidFill>
                <a:srgbClr val="FF0000"/>
              </a:solidFill>
            </a:endParaRPr>
          </a:p>
        </p:txBody>
      </p:sp>
      <p:sp>
        <p:nvSpPr>
          <p:cNvPr id="8" name="スライド番号プレースホルダー 7"/>
          <p:cNvSpPr>
            <a:spLocks noGrp="1"/>
          </p:cNvSpPr>
          <p:nvPr>
            <p:ph type="sldNum" idx="12"/>
          </p:nvPr>
        </p:nvSpPr>
        <p:spPr>
          <a:xfrm>
            <a:off x="9468932" y="6380106"/>
            <a:ext cx="2743200" cy="365125"/>
          </a:xfrm>
        </p:spPr>
        <p:txBody>
          <a:bodyPr/>
          <a:lstStyle/>
          <a:p>
            <a:fld id="{00000000-1234-1234-1234-123412341234}" type="slidenum">
              <a:rPr lang="en-US" altLang="ja-JP" smtClean="0"/>
              <a:pPr/>
              <a:t>27</a:t>
            </a:fld>
            <a:endParaRPr lang="ja-JP" altLang="en-US" sz="3200" dirty="0">
              <a:latin typeface="Arial"/>
              <a:ea typeface="Arial"/>
              <a:cs typeface="Arial"/>
              <a:sym typeface="Arial"/>
            </a:endParaRPr>
          </a:p>
        </p:txBody>
      </p:sp>
      <p:grpSp>
        <p:nvGrpSpPr>
          <p:cNvPr id="680" name="グループ化 679"/>
          <p:cNvGrpSpPr/>
          <p:nvPr/>
        </p:nvGrpSpPr>
        <p:grpSpPr>
          <a:xfrm>
            <a:off x="701067" y="5551508"/>
            <a:ext cx="2201968" cy="1114973"/>
            <a:chOff x="701067" y="5551508"/>
            <a:chExt cx="2201968" cy="1114973"/>
          </a:xfrm>
        </p:grpSpPr>
        <p:sp>
          <p:nvSpPr>
            <p:cNvPr id="6" name="吹き出し: 角を丸めた四角形 5">
              <a:extLst>
                <a:ext uri="{FF2B5EF4-FFF2-40B4-BE49-F238E27FC236}">
                  <a16:creationId xmlns:a16="http://schemas.microsoft.com/office/drawing/2014/main" xmlns="" id="{2F0EE9BA-1888-4F97-A98C-EC591DB63B56}"/>
                </a:ext>
              </a:extLst>
            </p:cNvPr>
            <p:cNvSpPr/>
            <p:nvPr/>
          </p:nvSpPr>
          <p:spPr>
            <a:xfrm>
              <a:off x="701067" y="5551508"/>
              <a:ext cx="2201968" cy="1114973"/>
            </a:xfrm>
            <a:prstGeom prst="wedgeRoundRectCallout">
              <a:avLst>
                <a:gd name="adj1" fmla="val 40006"/>
                <a:gd name="adj2" fmla="val -79527"/>
                <a:gd name="adj3" fmla="val 16667"/>
              </a:avLst>
            </a:prstGeom>
            <a:solidFill>
              <a:schemeClr val="accent4">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62" tIns="45718" rIns="91362" bIns="45718" rtlCol="0" anchor="ctr"/>
            <a:lstStyle/>
            <a:p>
              <a:pPr marL="285490" indent="-285490">
                <a:buFont typeface="Arial" panose="020B0604020202020204" pitchFamily="34" charset="0"/>
                <a:buChar char="•"/>
              </a:pPr>
              <a:r>
                <a:rPr kumimoji="1" lang="ja-JP" altLang="en-US" sz="2000" dirty="0">
                  <a:solidFill>
                    <a:schemeClr val="tx1"/>
                  </a:solidFill>
                </a:rPr>
                <a:t>テンポ</a:t>
              </a:r>
              <a:endParaRPr kumimoji="1" lang="en-US" altLang="ja-JP" sz="2000" dirty="0">
                <a:solidFill>
                  <a:schemeClr val="tx1"/>
                </a:solidFill>
              </a:endParaRPr>
            </a:p>
            <a:p>
              <a:pPr marL="285490" indent="-285490">
                <a:buFont typeface="Arial" panose="020B0604020202020204" pitchFamily="34" charset="0"/>
                <a:buChar char="•"/>
              </a:pPr>
              <a:r>
                <a:rPr lang="ja-JP" altLang="en-US" sz="2000" dirty="0">
                  <a:solidFill>
                    <a:schemeClr val="tx1"/>
                  </a:solidFill>
                </a:rPr>
                <a:t>ピッチ</a:t>
              </a:r>
              <a:endParaRPr lang="en-US" altLang="ja-JP" sz="2000" dirty="0">
                <a:solidFill>
                  <a:schemeClr val="tx1"/>
                </a:solidFill>
              </a:endParaRPr>
            </a:p>
            <a:p>
              <a:pPr marL="285490" indent="-285490">
                <a:buFont typeface="Arial" panose="020B0604020202020204" pitchFamily="34" charset="0"/>
                <a:buChar char="•"/>
              </a:pPr>
              <a:r>
                <a:rPr kumimoji="1" lang="ja-JP" altLang="en-US" sz="2000" b="1" dirty="0">
                  <a:solidFill>
                    <a:schemeClr val="tx1"/>
                  </a:solidFill>
                </a:rPr>
                <a:t>テクスチャー</a:t>
              </a:r>
            </a:p>
          </p:txBody>
        </p:sp>
        <p:sp>
          <p:nvSpPr>
            <p:cNvPr id="9" name="ドーナツ 8"/>
            <p:cNvSpPr/>
            <p:nvPr/>
          </p:nvSpPr>
          <p:spPr>
            <a:xfrm>
              <a:off x="727762" y="6225378"/>
              <a:ext cx="311899" cy="342241"/>
            </a:xfrm>
            <a:prstGeom prst="donu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Tree>
    <p:extLst>
      <p:ext uri="{BB962C8B-B14F-4D97-AF65-F5344CB8AC3E}">
        <p14:creationId xmlns:p14="http://schemas.microsoft.com/office/powerpoint/2010/main" val="20733942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63"/>
        <p:cNvGrpSpPr/>
        <p:nvPr/>
      </p:nvGrpSpPr>
      <p:grpSpPr>
        <a:xfrm>
          <a:off x="0" y="0"/>
          <a:ext cx="0" cy="0"/>
          <a:chOff x="0" y="0"/>
          <a:chExt cx="0" cy="0"/>
        </a:xfrm>
      </p:grpSpPr>
      <p:sp>
        <p:nvSpPr>
          <p:cNvPr id="19" name="対角する 2 つの角を丸めた四角形 18"/>
          <p:cNvSpPr/>
          <p:nvPr/>
        </p:nvSpPr>
        <p:spPr>
          <a:xfrm>
            <a:off x="212036" y="3419060"/>
            <a:ext cx="11134448" cy="3438939"/>
          </a:xfrm>
          <a:prstGeom prst="round2DiagRect">
            <a:avLst/>
          </a:prstGeom>
          <a:noFill/>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p>
        </p:txBody>
      </p:sp>
      <p:sp>
        <p:nvSpPr>
          <p:cNvPr id="665" name="Google Shape;665;p66"/>
          <p:cNvSpPr txBox="1">
            <a:spLocks noGrp="1"/>
          </p:cNvSpPr>
          <p:nvPr>
            <p:ph type="title" idx="4294967295"/>
          </p:nvPr>
        </p:nvSpPr>
        <p:spPr>
          <a:xfrm>
            <a:off x="830884" y="129159"/>
            <a:ext cx="10515600" cy="1325563"/>
          </a:xfrm>
          <a:prstGeom prst="rect">
            <a:avLst/>
          </a:prstGeom>
          <a:noFill/>
          <a:ln>
            <a:noFill/>
          </a:ln>
        </p:spPr>
        <p:txBody>
          <a:bodyPr spcFirstLastPara="1" wrap="square" lIns="91346" tIns="45698" rIns="91346" bIns="45698" anchor="ctr" anchorCtr="0">
            <a:noAutofit/>
          </a:bodyPr>
          <a:lstStyle/>
          <a:p>
            <a:pPr>
              <a:spcBef>
                <a:spcPts val="0"/>
              </a:spcBef>
            </a:pPr>
            <a:r>
              <a:rPr lang="ja-JP" altLang="en-US" dirty="0">
                <a:solidFill>
                  <a:srgbClr val="000000"/>
                </a:solidFill>
                <a:latin typeface="ＭＳ Ｐゴシック" panose="020B0600070205080204" pitchFamily="50" charset="-128"/>
                <a:ea typeface="ＭＳ Ｐゴシック" panose="020B0600070205080204" pitchFamily="50" charset="-128"/>
                <a:cs typeface="Calibri"/>
                <a:sym typeface="Calibri"/>
              </a:rPr>
              <a:t>仮説導出②</a:t>
            </a:r>
            <a:endParaRPr dirty="0">
              <a:latin typeface="ＭＳ Ｐゴシック" panose="020B0600070205080204" pitchFamily="50" charset="-128"/>
              <a:ea typeface="ＭＳ Ｐゴシック" panose="020B0600070205080204" pitchFamily="50" charset="-128"/>
            </a:endParaRPr>
          </a:p>
        </p:txBody>
      </p:sp>
      <p:grpSp>
        <p:nvGrpSpPr>
          <p:cNvPr id="666" name="Google Shape;666;p66"/>
          <p:cNvGrpSpPr/>
          <p:nvPr/>
        </p:nvGrpSpPr>
        <p:grpSpPr>
          <a:xfrm>
            <a:off x="1278976" y="1270174"/>
            <a:ext cx="8825754" cy="1110452"/>
            <a:chOff x="0" y="0"/>
            <a:chExt cx="9984983" cy="1501348"/>
          </a:xfrm>
        </p:grpSpPr>
        <p:sp>
          <p:nvSpPr>
            <p:cNvPr id="667" name="Google Shape;667;p66"/>
            <p:cNvSpPr/>
            <p:nvPr/>
          </p:nvSpPr>
          <p:spPr>
            <a:xfrm>
              <a:off x="0" y="0"/>
              <a:ext cx="3753370" cy="1501348"/>
            </a:xfrm>
            <a:prstGeom prst="chevron">
              <a:avLst>
                <a:gd name="adj" fmla="val 50000"/>
              </a:avLst>
            </a:prstGeom>
            <a:solidFill>
              <a:schemeClr val="accent6"/>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endParaRPr sz="3200" b="1" dirty="0">
                <a:solidFill>
                  <a:srgbClr val="000000"/>
                </a:solidFill>
                <a:latin typeface="ＭＳ Ｐゴシック" panose="020B0600070205080204" pitchFamily="50" charset="-128"/>
                <a:ea typeface="ＭＳ Ｐゴシック" panose="020B0600070205080204" pitchFamily="50" charset="-128"/>
                <a:cs typeface="Arial"/>
                <a:sym typeface="Arial"/>
              </a:endParaRPr>
            </a:p>
          </p:txBody>
        </p:sp>
        <p:sp>
          <p:nvSpPr>
            <p:cNvPr id="668" name="Google Shape;668;p66"/>
            <p:cNvSpPr/>
            <p:nvPr/>
          </p:nvSpPr>
          <p:spPr>
            <a:xfrm>
              <a:off x="750674" y="0"/>
              <a:ext cx="2252022" cy="1501348"/>
            </a:xfrm>
            <a:prstGeom prst="rect">
              <a:avLst/>
            </a:prstGeom>
            <a:noFill/>
            <a:ln>
              <a:noFill/>
            </a:ln>
          </p:spPr>
          <p:txBody>
            <a:bodyPr spcFirstLastPara="1" wrap="square" lIns="224025" tIns="74675" rIns="74675" bIns="74675" anchor="ctr" anchorCtr="0">
              <a:noAutofit/>
            </a:bodyPr>
            <a:lstStyle/>
            <a:p>
              <a:pPr algn="ctr">
                <a:lnSpc>
                  <a:spcPct val="90000"/>
                </a:lnSpc>
              </a:pPr>
              <a:r>
                <a:rPr lang="en-US" altLang="ja-JP" sz="3200" dirty="0">
                  <a:solidFill>
                    <a:srgbClr val="FFFFFF"/>
                  </a:solidFill>
                  <a:latin typeface="ＭＳ Ｐゴシック" panose="020B0600070205080204" pitchFamily="50" charset="-128"/>
                  <a:ea typeface="ＭＳ Ｐゴシック" panose="020B0600070205080204" pitchFamily="50" charset="-128"/>
                  <a:cs typeface="Arial"/>
                  <a:sym typeface="Arial"/>
                </a:rPr>
                <a:t>BGM</a:t>
              </a:r>
              <a:endParaRPr sz="3200" b="1" dirty="0">
                <a:solidFill>
                  <a:srgbClr val="FFFFFF"/>
                </a:solidFill>
                <a:latin typeface="ＭＳ Ｐゴシック" panose="020B0600070205080204" pitchFamily="50" charset="-128"/>
                <a:ea typeface="ＭＳ Ｐゴシック" panose="020B0600070205080204" pitchFamily="50" charset="-128"/>
                <a:cs typeface="Arial"/>
                <a:sym typeface="Arial"/>
              </a:endParaRPr>
            </a:p>
          </p:txBody>
        </p:sp>
        <p:sp>
          <p:nvSpPr>
            <p:cNvPr id="669" name="Google Shape;669;p66"/>
            <p:cNvSpPr/>
            <p:nvPr/>
          </p:nvSpPr>
          <p:spPr>
            <a:xfrm>
              <a:off x="3110019" y="0"/>
              <a:ext cx="3753370" cy="1501348"/>
            </a:xfrm>
            <a:prstGeom prst="chevron">
              <a:avLst>
                <a:gd name="adj" fmla="val 50000"/>
              </a:avLst>
            </a:prstGeom>
            <a:solidFill>
              <a:schemeClr val="accent6">
                <a:lumMod val="75000"/>
              </a:schemeClr>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endParaRPr sz="3200" b="1" dirty="0">
                <a:solidFill>
                  <a:srgbClr val="000000"/>
                </a:solidFill>
                <a:latin typeface="ＭＳ Ｐゴシック" panose="020B0600070205080204" pitchFamily="50" charset="-128"/>
                <a:ea typeface="ＭＳ Ｐゴシック" panose="020B0600070205080204" pitchFamily="50" charset="-128"/>
                <a:cs typeface="Arial"/>
                <a:sym typeface="Arial"/>
              </a:endParaRPr>
            </a:p>
          </p:txBody>
        </p:sp>
        <p:sp>
          <p:nvSpPr>
            <p:cNvPr id="670" name="Google Shape;670;p66"/>
            <p:cNvSpPr/>
            <p:nvPr/>
          </p:nvSpPr>
          <p:spPr>
            <a:xfrm>
              <a:off x="3860693" y="0"/>
              <a:ext cx="2252022" cy="1501348"/>
            </a:xfrm>
            <a:prstGeom prst="rect">
              <a:avLst/>
            </a:prstGeom>
            <a:noFill/>
            <a:ln>
              <a:noFill/>
            </a:ln>
          </p:spPr>
          <p:txBody>
            <a:bodyPr spcFirstLastPara="1" wrap="square" lIns="224025" tIns="74675" rIns="74675" bIns="74675" anchor="ctr" anchorCtr="0">
              <a:noAutofit/>
            </a:bodyPr>
            <a:lstStyle/>
            <a:p>
              <a:pPr algn="ctr">
                <a:lnSpc>
                  <a:spcPct val="90000"/>
                </a:lnSpc>
              </a:pPr>
              <a:r>
                <a:rPr lang="ja-JP" altLang="en-US" sz="3200" b="1" dirty="0">
                  <a:solidFill>
                    <a:srgbClr val="FFFFFF"/>
                  </a:solidFill>
                  <a:latin typeface="ＭＳ Ｐゴシック" panose="020B0600070205080204" pitchFamily="50" charset="-128"/>
                  <a:ea typeface="ＭＳ Ｐゴシック" panose="020B0600070205080204" pitchFamily="50" charset="-128"/>
                  <a:cs typeface="Arial"/>
                  <a:sym typeface="Arial"/>
                </a:rPr>
                <a:t>イメージの想起</a:t>
              </a:r>
              <a:endParaRPr sz="3200" b="1" dirty="0">
                <a:solidFill>
                  <a:srgbClr val="FFFFFF"/>
                </a:solidFill>
                <a:latin typeface="ＭＳ Ｐゴシック" panose="020B0600070205080204" pitchFamily="50" charset="-128"/>
                <a:ea typeface="ＭＳ Ｐゴシック" panose="020B0600070205080204" pitchFamily="50" charset="-128"/>
                <a:cs typeface="Arial"/>
                <a:sym typeface="Arial"/>
              </a:endParaRPr>
            </a:p>
          </p:txBody>
        </p:sp>
        <p:sp>
          <p:nvSpPr>
            <p:cNvPr id="671" name="Google Shape;671;p66"/>
            <p:cNvSpPr/>
            <p:nvPr/>
          </p:nvSpPr>
          <p:spPr>
            <a:xfrm>
              <a:off x="6231613" y="0"/>
              <a:ext cx="3753370" cy="1501348"/>
            </a:xfrm>
            <a:prstGeom prst="chevron">
              <a:avLst>
                <a:gd name="adj" fmla="val 50000"/>
              </a:avLst>
            </a:prstGeom>
            <a:solidFill>
              <a:schemeClr val="accent6">
                <a:lumMod val="50000"/>
              </a:schemeClr>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endParaRPr sz="3200" b="1" dirty="0">
                <a:solidFill>
                  <a:srgbClr val="000000"/>
                </a:solidFill>
                <a:latin typeface="ＭＳ Ｐゴシック" panose="020B0600070205080204" pitchFamily="50" charset="-128"/>
                <a:ea typeface="ＭＳ Ｐゴシック" panose="020B0600070205080204" pitchFamily="50" charset="-128"/>
                <a:cs typeface="Arial"/>
                <a:sym typeface="Arial"/>
              </a:endParaRPr>
            </a:p>
          </p:txBody>
        </p:sp>
        <p:sp>
          <p:nvSpPr>
            <p:cNvPr id="672" name="Google Shape;672;p66"/>
            <p:cNvSpPr/>
            <p:nvPr/>
          </p:nvSpPr>
          <p:spPr>
            <a:xfrm>
              <a:off x="6982286" y="0"/>
              <a:ext cx="2252022" cy="1501348"/>
            </a:xfrm>
            <a:prstGeom prst="rect">
              <a:avLst/>
            </a:prstGeom>
            <a:noFill/>
            <a:ln>
              <a:noFill/>
            </a:ln>
          </p:spPr>
          <p:txBody>
            <a:bodyPr spcFirstLastPara="1" wrap="square" lIns="224025" tIns="74675" rIns="74675" bIns="74675" anchor="ctr" anchorCtr="0">
              <a:noAutofit/>
            </a:bodyPr>
            <a:lstStyle/>
            <a:p>
              <a:pPr algn="ctr">
                <a:lnSpc>
                  <a:spcPct val="90000"/>
                </a:lnSpc>
              </a:pPr>
              <a:r>
                <a:rPr lang="ja-JP" altLang="en-US" sz="3200" b="1" dirty="0">
                  <a:solidFill>
                    <a:srgbClr val="FFFFFF"/>
                  </a:solidFill>
                  <a:latin typeface="ＭＳ Ｐゴシック" panose="020B0600070205080204" pitchFamily="50" charset="-128"/>
                  <a:ea typeface="ＭＳ Ｐゴシック" panose="020B0600070205080204" pitchFamily="50" charset="-128"/>
                  <a:cs typeface="Arial"/>
                  <a:sym typeface="Arial"/>
                </a:rPr>
                <a:t>購買</a:t>
              </a:r>
              <a:endParaRPr sz="3200" b="1" dirty="0">
                <a:solidFill>
                  <a:srgbClr val="FFFFFF"/>
                </a:solidFill>
                <a:latin typeface="ＭＳ Ｐゴシック" panose="020B0600070205080204" pitchFamily="50" charset="-128"/>
                <a:ea typeface="ＭＳ Ｐゴシック" panose="020B0600070205080204" pitchFamily="50" charset="-128"/>
                <a:cs typeface="Arial"/>
                <a:sym typeface="Arial"/>
              </a:endParaRPr>
            </a:p>
          </p:txBody>
        </p:sp>
      </p:grpSp>
      <p:sp>
        <p:nvSpPr>
          <p:cNvPr id="3" name="左中かっこ 2">
            <a:extLst>
              <a:ext uri="{FF2B5EF4-FFF2-40B4-BE49-F238E27FC236}">
                <a16:creationId xmlns:a16="http://schemas.microsoft.com/office/drawing/2014/main" xmlns="" id="{2B3471D0-482F-41D1-BDB5-FF9A92F7344A}"/>
              </a:ext>
            </a:extLst>
          </p:cNvPr>
          <p:cNvSpPr/>
          <p:nvPr/>
        </p:nvSpPr>
        <p:spPr>
          <a:xfrm rot="16200000">
            <a:off x="3591865" y="98075"/>
            <a:ext cx="882362" cy="5508139"/>
          </a:xfrm>
          <a:prstGeom prst="leftBrace">
            <a:avLst>
              <a:gd name="adj1" fmla="val 8333"/>
              <a:gd name="adj2" fmla="val 48869"/>
            </a:avLst>
          </a:prstGeom>
          <a:ln w="38100">
            <a:solidFill>
              <a:schemeClr val="accent3"/>
            </a:solidFill>
          </a:ln>
        </p:spPr>
        <p:style>
          <a:lnRef idx="1">
            <a:schemeClr val="accent1"/>
          </a:lnRef>
          <a:fillRef idx="0">
            <a:schemeClr val="accent1"/>
          </a:fillRef>
          <a:effectRef idx="0">
            <a:schemeClr val="accent1"/>
          </a:effectRef>
          <a:fontRef idx="minor">
            <a:schemeClr val="tx1"/>
          </a:fontRef>
        </p:style>
        <p:txBody>
          <a:bodyPr lIns="91362" tIns="45718" rIns="91362" bIns="45718" rtlCol="0" anchor="ctr"/>
          <a:lstStyle/>
          <a:p>
            <a:pPr algn="ctr"/>
            <a:endParaRPr kumimoji="1" lang="ja-JP" altLang="en-US" dirty="0"/>
          </a:p>
        </p:txBody>
      </p:sp>
      <p:sp>
        <p:nvSpPr>
          <p:cNvPr id="4" name="四角形: 角を丸くする 3">
            <a:extLst>
              <a:ext uri="{FF2B5EF4-FFF2-40B4-BE49-F238E27FC236}">
                <a16:creationId xmlns:a16="http://schemas.microsoft.com/office/drawing/2014/main" xmlns="" id="{D50CF726-15B8-4FD9-9396-1FD6D67CB4A5}"/>
              </a:ext>
            </a:extLst>
          </p:cNvPr>
          <p:cNvSpPr/>
          <p:nvPr/>
        </p:nvSpPr>
        <p:spPr>
          <a:xfrm>
            <a:off x="1039661" y="4106926"/>
            <a:ext cx="3445363" cy="139724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362" tIns="45718" rIns="91362" bIns="45718" rtlCol="0" anchor="ctr"/>
          <a:lstStyle/>
          <a:p>
            <a:pPr algn="ctr"/>
            <a:r>
              <a:rPr kumimoji="1" lang="en-US" altLang="ja-JP" sz="3600" dirty="0">
                <a:latin typeface="ＭＳ Ｐゴシック" panose="020B0600070205080204" pitchFamily="50" charset="-128"/>
                <a:ea typeface="ＭＳ Ｐゴシック" panose="020B0600070205080204" pitchFamily="50" charset="-128"/>
              </a:rPr>
              <a:t>BGM</a:t>
            </a:r>
            <a:r>
              <a:rPr kumimoji="1" lang="ja-JP" altLang="en-US" sz="3600" dirty="0">
                <a:latin typeface="ＭＳ Ｐゴシック" panose="020B0600070205080204" pitchFamily="50" charset="-128"/>
                <a:ea typeface="ＭＳ Ｐゴシック" panose="020B0600070205080204" pitchFamily="50" charset="-128"/>
              </a:rPr>
              <a:t>のイメージ</a:t>
            </a:r>
          </a:p>
        </p:txBody>
      </p:sp>
      <p:sp>
        <p:nvSpPr>
          <p:cNvPr id="16" name="四角形: 角を丸くする 15">
            <a:extLst>
              <a:ext uri="{FF2B5EF4-FFF2-40B4-BE49-F238E27FC236}">
                <a16:creationId xmlns:a16="http://schemas.microsoft.com/office/drawing/2014/main" xmlns="" id="{E358B3ED-EC87-490D-8F1A-44D890D1E6B2}"/>
              </a:ext>
            </a:extLst>
          </p:cNvPr>
          <p:cNvSpPr/>
          <p:nvPr/>
        </p:nvSpPr>
        <p:spPr>
          <a:xfrm>
            <a:off x="6175322" y="4106926"/>
            <a:ext cx="3623897" cy="139724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62" tIns="45718" rIns="91362" bIns="45718" rtlCol="0" anchor="ctr"/>
          <a:lstStyle/>
          <a:p>
            <a:pPr algn="ctr"/>
            <a:r>
              <a:rPr kumimoji="1" lang="ja-JP" altLang="en-US" sz="3600" dirty="0">
                <a:latin typeface="ＭＳ Ｐゴシック" panose="020B0600070205080204" pitchFamily="50" charset="-128"/>
                <a:ea typeface="ＭＳ Ｐゴシック" panose="020B0600070205080204" pitchFamily="50" charset="-128"/>
              </a:rPr>
              <a:t>店舗のイメージ</a:t>
            </a:r>
          </a:p>
        </p:txBody>
      </p:sp>
      <p:sp>
        <p:nvSpPr>
          <p:cNvPr id="5" name="次の値と等しい 4">
            <a:extLst>
              <a:ext uri="{FF2B5EF4-FFF2-40B4-BE49-F238E27FC236}">
                <a16:creationId xmlns:a16="http://schemas.microsoft.com/office/drawing/2014/main" xmlns="" id="{E47F3F9F-06B8-461C-A438-39C6C7BB4119}"/>
              </a:ext>
            </a:extLst>
          </p:cNvPr>
          <p:cNvSpPr/>
          <p:nvPr/>
        </p:nvSpPr>
        <p:spPr>
          <a:xfrm>
            <a:off x="4946916" y="4461112"/>
            <a:ext cx="766514" cy="621034"/>
          </a:xfrm>
          <a:prstGeom prst="mathEqual">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362" tIns="45718" rIns="91362" bIns="45718" rtlCol="0" anchor="ctr"/>
          <a:lstStyle/>
          <a:p>
            <a:pPr algn="ctr"/>
            <a:endParaRPr kumimoji="1" lang="ja-JP" altLang="en-US">
              <a:solidFill>
                <a:schemeClr val="tx1"/>
              </a:solidFill>
            </a:endParaRPr>
          </a:p>
        </p:txBody>
      </p:sp>
      <p:sp>
        <p:nvSpPr>
          <p:cNvPr id="7" name="吹き出し: 角を丸めた四角形 6">
            <a:extLst>
              <a:ext uri="{FF2B5EF4-FFF2-40B4-BE49-F238E27FC236}">
                <a16:creationId xmlns:a16="http://schemas.microsoft.com/office/drawing/2014/main" xmlns="" id="{544A66BE-19E9-4EFA-8A27-5F8EA9311F16}"/>
              </a:ext>
            </a:extLst>
          </p:cNvPr>
          <p:cNvSpPr/>
          <p:nvPr/>
        </p:nvSpPr>
        <p:spPr>
          <a:xfrm>
            <a:off x="7220598" y="5551508"/>
            <a:ext cx="1895421" cy="630143"/>
          </a:xfrm>
          <a:prstGeom prst="wedgeRoundRectCallout">
            <a:avLst>
              <a:gd name="adj1" fmla="val -30179"/>
              <a:gd name="adj2" fmla="val -87991"/>
              <a:gd name="adj3" fmla="val 16667"/>
            </a:avLst>
          </a:prstGeom>
          <a:solidFill>
            <a:schemeClr val="accent4">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62" tIns="45718" rIns="91362" bIns="45718" rtlCol="0" anchor="ctr"/>
          <a:lstStyle/>
          <a:p>
            <a:pPr marL="285490" indent="-285490" algn="ctr">
              <a:buFont typeface="Arial" panose="020B0604020202020204" pitchFamily="34" charset="0"/>
              <a:buChar char="•"/>
            </a:pPr>
            <a:r>
              <a:rPr kumimoji="1" lang="ja-JP" altLang="en-US" sz="2000" dirty="0">
                <a:solidFill>
                  <a:schemeClr val="tx1"/>
                </a:solidFill>
              </a:rPr>
              <a:t>雰囲気</a:t>
            </a:r>
          </a:p>
        </p:txBody>
      </p:sp>
      <p:cxnSp>
        <p:nvCxnSpPr>
          <p:cNvPr id="10" name="直線矢印コネクタ 9">
            <a:extLst>
              <a:ext uri="{FF2B5EF4-FFF2-40B4-BE49-F238E27FC236}">
                <a16:creationId xmlns:a16="http://schemas.microsoft.com/office/drawing/2014/main" xmlns="" id="{8C54FCBF-41F6-41D0-B781-C0C1BDAD94AA}"/>
              </a:ext>
            </a:extLst>
          </p:cNvPr>
          <p:cNvCxnSpPr>
            <a:cxnSpLocks/>
            <a:stCxn id="19" idx="3"/>
            <a:endCxn id="671" idx="2"/>
          </p:cNvCxnSpPr>
          <p:nvPr/>
        </p:nvCxnSpPr>
        <p:spPr>
          <a:xfrm flipV="1">
            <a:off x="5779260" y="2380626"/>
            <a:ext cx="2389050" cy="103843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xmlns="" id="{2033C3E8-34E3-4D3E-BE12-407B2C201E38}"/>
              </a:ext>
            </a:extLst>
          </p:cNvPr>
          <p:cNvSpPr/>
          <p:nvPr/>
        </p:nvSpPr>
        <p:spPr>
          <a:xfrm>
            <a:off x="7362221" y="2646999"/>
            <a:ext cx="4724251" cy="646327"/>
          </a:xfrm>
          <a:prstGeom prst="rect">
            <a:avLst/>
          </a:prstGeom>
        </p:spPr>
        <p:txBody>
          <a:bodyPr wrap="square" lIns="91362" tIns="45718" rIns="91362" bIns="45718">
            <a:spAutoFit/>
          </a:bodyPr>
          <a:lstStyle/>
          <a:p>
            <a:pPr lvl="0" algn="ctr"/>
            <a:r>
              <a:rPr lang="en-US" altLang="ja-JP" sz="1800" b="1" dirty="0">
                <a:solidFill>
                  <a:srgbClr val="000000"/>
                </a:solidFill>
                <a:latin typeface="Arial"/>
                <a:ea typeface="Arial"/>
                <a:cs typeface="Arial"/>
                <a:sym typeface="Arial"/>
              </a:rPr>
              <a:t>BGM</a:t>
            </a:r>
            <a:r>
              <a:rPr lang="ja-JP" altLang="en-US" sz="1800" b="1" dirty="0">
                <a:solidFill>
                  <a:srgbClr val="000000"/>
                </a:solidFill>
                <a:latin typeface="Arial"/>
                <a:ea typeface="Arial"/>
                <a:cs typeface="Arial"/>
                <a:sym typeface="Arial"/>
              </a:rPr>
              <a:t>の印象と店舗（空間）の印象が</a:t>
            </a:r>
            <a:endParaRPr lang="en-US" altLang="ja-JP" sz="1800" b="1" dirty="0">
              <a:solidFill>
                <a:srgbClr val="000000"/>
              </a:solidFill>
              <a:latin typeface="Arial"/>
              <a:ea typeface="Arial"/>
              <a:cs typeface="Arial"/>
              <a:sym typeface="Arial"/>
            </a:endParaRPr>
          </a:p>
          <a:p>
            <a:pPr lvl="0" algn="ctr"/>
            <a:r>
              <a:rPr lang="ja-JP" altLang="en-US" sz="1800" b="1" dirty="0">
                <a:solidFill>
                  <a:srgbClr val="000000"/>
                </a:solidFill>
                <a:latin typeface="Arial"/>
                <a:ea typeface="Arial"/>
                <a:cs typeface="Arial"/>
                <a:sym typeface="Arial"/>
              </a:rPr>
              <a:t>一致することで、購買につながると考える。</a:t>
            </a:r>
            <a:endParaRPr lang="ja-JP" altLang="en-US" sz="1800" dirty="0"/>
          </a:p>
        </p:txBody>
      </p:sp>
      <p:sp>
        <p:nvSpPr>
          <p:cNvPr id="2" name="テキスト ボックス 1"/>
          <p:cNvSpPr txBox="1"/>
          <p:nvPr/>
        </p:nvSpPr>
        <p:spPr>
          <a:xfrm>
            <a:off x="7461141" y="6253716"/>
            <a:ext cx="3480966" cy="400110"/>
          </a:xfrm>
          <a:prstGeom prst="rect">
            <a:avLst/>
          </a:prstGeom>
          <a:noFill/>
        </p:spPr>
        <p:txBody>
          <a:bodyPr wrap="square" rtlCol="0">
            <a:spAutoFit/>
          </a:bodyPr>
          <a:lstStyle/>
          <a:p>
            <a:pPr algn="ctr"/>
            <a:r>
              <a:rPr lang="ja-JP" altLang="en-US" sz="2000" b="1" dirty="0"/>
              <a:t>→</a:t>
            </a:r>
            <a:r>
              <a:rPr lang="ja-JP" altLang="en-US" sz="2000" b="1" u="sng" dirty="0">
                <a:solidFill>
                  <a:srgbClr val="FF0000"/>
                </a:solidFill>
              </a:rPr>
              <a:t>店舗内のイメージカラー</a:t>
            </a:r>
            <a:endParaRPr kumimoji="1" lang="ja-JP" altLang="en-US" sz="2000" b="1" u="sng" dirty="0">
              <a:solidFill>
                <a:srgbClr val="FF0000"/>
              </a:solidFill>
            </a:endParaRPr>
          </a:p>
        </p:txBody>
      </p:sp>
      <p:sp>
        <p:nvSpPr>
          <p:cNvPr id="8" name="スライド番号プレースホルダー 7"/>
          <p:cNvSpPr>
            <a:spLocks noGrp="1"/>
          </p:cNvSpPr>
          <p:nvPr>
            <p:ph type="sldNum" idx="12"/>
          </p:nvPr>
        </p:nvSpPr>
        <p:spPr>
          <a:xfrm>
            <a:off x="9468932" y="6380106"/>
            <a:ext cx="2743200" cy="365125"/>
          </a:xfrm>
        </p:spPr>
        <p:txBody>
          <a:bodyPr/>
          <a:lstStyle/>
          <a:p>
            <a:fld id="{00000000-1234-1234-1234-123412341234}" type="slidenum">
              <a:rPr lang="en-US" altLang="ja-JP" smtClean="0"/>
              <a:pPr/>
              <a:t>28</a:t>
            </a:fld>
            <a:endParaRPr lang="ja-JP" altLang="en-US" sz="3200" dirty="0">
              <a:latin typeface="Arial"/>
              <a:ea typeface="Arial"/>
              <a:cs typeface="Arial"/>
              <a:sym typeface="Arial"/>
            </a:endParaRPr>
          </a:p>
        </p:txBody>
      </p:sp>
      <p:grpSp>
        <p:nvGrpSpPr>
          <p:cNvPr id="680" name="グループ化 679"/>
          <p:cNvGrpSpPr/>
          <p:nvPr/>
        </p:nvGrpSpPr>
        <p:grpSpPr>
          <a:xfrm>
            <a:off x="701067" y="5551508"/>
            <a:ext cx="2201968" cy="1114973"/>
            <a:chOff x="701067" y="5551508"/>
            <a:chExt cx="2201968" cy="1114973"/>
          </a:xfrm>
        </p:grpSpPr>
        <p:sp>
          <p:nvSpPr>
            <p:cNvPr id="6" name="吹き出し: 角を丸めた四角形 5">
              <a:extLst>
                <a:ext uri="{FF2B5EF4-FFF2-40B4-BE49-F238E27FC236}">
                  <a16:creationId xmlns:a16="http://schemas.microsoft.com/office/drawing/2014/main" xmlns="" id="{2F0EE9BA-1888-4F97-A98C-EC591DB63B56}"/>
                </a:ext>
              </a:extLst>
            </p:cNvPr>
            <p:cNvSpPr/>
            <p:nvPr/>
          </p:nvSpPr>
          <p:spPr>
            <a:xfrm>
              <a:off x="701067" y="5551508"/>
              <a:ext cx="2201968" cy="1114973"/>
            </a:xfrm>
            <a:prstGeom prst="wedgeRoundRectCallout">
              <a:avLst>
                <a:gd name="adj1" fmla="val 40006"/>
                <a:gd name="adj2" fmla="val -79527"/>
                <a:gd name="adj3" fmla="val 16667"/>
              </a:avLst>
            </a:prstGeom>
            <a:solidFill>
              <a:schemeClr val="accent4">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62" tIns="45718" rIns="91362" bIns="45718" rtlCol="0" anchor="ctr"/>
            <a:lstStyle/>
            <a:p>
              <a:pPr marL="285490" indent="-285490">
                <a:buFont typeface="Arial" panose="020B0604020202020204" pitchFamily="34" charset="0"/>
                <a:buChar char="•"/>
              </a:pPr>
              <a:r>
                <a:rPr kumimoji="1" lang="ja-JP" altLang="en-US" sz="2000" dirty="0">
                  <a:solidFill>
                    <a:schemeClr val="tx1"/>
                  </a:solidFill>
                </a:rPr>
                <a:t>テンポ</a:t>
              </a:r>
              <a:endParaRPr kumimoji="1" lang="en-US" altLang="ja-JP" sz="2000" dirty="0">
                <a:solidFill>
                  <a:schemeClr val="tx1"/>
                </a:solidFill>
              </a:endParaRPr>
            </a:p>
            <a:p>
              <a:pPr marL="285490" indent="-285490">
                <a:buFont typeface="Arial" panose="020B0604020202020204" pitchFamily="34" charset="0"/>
                <a:buChar char="•"/>
              </a:pPr>
              <a:r>
                <a:rPr lang="ja-JP" altLang="en-US" sz="2000" dirty="0">
                  <a:solidFill>
                    <a:schemeClr val="tx1"/>
                  </a:solidFill>
                </a:rPr>
                <a:t>ピッチ</a:t>
              </a:r>
            </a:p>
            <a:p>
              <a:pPr marL="285490" indent="-285490">
                <a:buFont typeface="Arial" panose="020B0604020202020204" pitchFamily="34" charset="0"/>
                <a:buChar char="•"/>
              </a:pPr>
              <a:r>
                <a:rPr kumimoji="1" lang="ja-JP" altLang="en-US" sz="2000" b="1" dirty="0">
                  <a:solidFill>
                    <a:schemeClr val="tx1"/>
                  </a:solidFill>
                </a:rPr>
                <a:t>テクスチャー</a:t>
              </a:r>
            </a:p>
          </p:txBody>
        </p:sp>
        <p:sp>
          <p:nvSpPr>
            <p:cNvPr id="9" name="ドーナツ 8"/>
            <p:cNvSpPr/>
            <p:nvPr/>
          </p:nvSpPr>
          <p:spPr>
            <a:xfrm>
              <a:off x="727762" y="6225378"/>
              <a:ext cx="311899" cy="342241"/>
            </a:xfrm>
            <a:prstGeom prst="donu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24" name="四角形: 角を丸くする 23">
            <a:extLst>
              <a:ext uri="{FF2B5EF4-FFF2-40B4-BE49-F238E27FC236}">
                <a16:creationId xmlns:a16="http://schemas.microsoft.com/office/drawing/2014/main" xmlns="" id="{4047A971-20AF-4EAF-AAED-66A371E68A1C}"/>
              </a:ext>
            </a:extLst>
          </p:cNvPr>
          <p:cNvSpPr>
            <a:spLocks/>
          </p:cNvSpPr>
          <p:nvPr/>
        </p:nvSpPr>
        <p:spPr>
          <a:xfrm>
            <a:off x="1854607" y="1645964"/>
            <a:ext cx="8885946" cy="4217128"/>
          </a:xfrm>
          <a:prstGeom prst="roundRect">
            <a:avLst/>
          </a:prstGeom>
          <a:solidFill>
            <a:schemeClr val="bg1"/>
          </a:solid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b="1" dirty="0">
                <a:solidFill>
                  <a:schemeClr val="tx1"/>
                </a:solidFill>
                <a:uFillTx/>
              </a:rPr>
              <a:t>イメージの一致で購買行動にポジティブな影響</a:t>
            </a:r>
            <a:r>
              <a:rPr lang="ja-JP" altLang="en-US" sz="4800" b="1" dirty="0">
                <a:solidFill>
                  <a:schemeClr val="tx1"/>
                </a:solidFill>
                <a:uFillTx/>
              </a:rPr>
              <a:t>が</a:t>
            </a:r>
            <a:r>
              <a:rPr kumimoji="1" lang="ja-JP" altLang="en-US" sz="4800" b="1" dirty="0">
                <a:solidFill>
                  <a:schemeClr val="tx1"/>
                </a:solidFill>
                <a:uFillTx/>
              </a:rPr>
              <a:t>あるのはなぜ？</a:t>
            </a:r>
          </a:p>
        </p:txBody>
      </p:sp>
    </p:spTree>
    <p:extLst>
      <p:ext uri="{BB962C8B-B14F-4D97-AF65-F5344CB8AC3E}">
        <p14:creationId xmlns:p14="http://schemas.microsoft.com/office/powerpoint/2010/main" val="2684185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4"/>
                                        </p:tgtEl>
                                        <p:attrNameLst>
                                          <p:attrName>r</p:attrName>
                                        </p:attrNameLst>
                                      </p:cBhvr>
                                    </p:animRot>
                                    <p:animRot by="-240000">
                                      <p:cBhvr>
                                        <p:cTn id="7" dur="200" fill="hold">
                                          <p:stCondLst>
                                            <p:cond delay="200"/>
                                          </p:stCondLst>
                                        </p:cTn>
                                        <p:tgtEl>
                                          <p:spTgt spid="4"/>
                                        </p:tgtEl>
                                        <p:attrNameLst>
                                          <p:attrName>r</p:attrName>
                                        </p:attrNameLst>
                                      </p:cBhvr>
                                    </p:animRot>
                                    <p:animRot by="240000">
                                      <p:cBhvr>
                                        <p:cTn id="8" dur="200" fill="hold">
                                          <p:stCondLst>
                                            <p:cond delay="400"/>
                                          </p:stCondLst>
                                        </p:cTn>
                                        <p:tgtEl>
                                          <p:spTgt spid="4"/>
                                        </p:tgtEl>
                                        <p:attrNameLst>
                                          <p:attrName>r</p:attrName>
                                        </p:attrNameLst>
                                      </p:cBhvr>
                                    </p:animRot>
                                    <p:animRot by="-240000">
                                      <p:cBhvr>
                                        <p:cTn id="9" dur="200" fill="hold">
                                          <p:stCondLst>
                                            <p:cond delay="600"/>
                                          </p:stCondLst>
                                        </p:cTn>
                                        <p:tgtEl>
                                          <p:spTgt spid="4"/>
                                        </p:tgtEl>
                                        <p:attrNameLst>
                                          <p:attrName>r</p:attrName>
                                        </p:attrNameLst>
                                      </p:cBhvr>
                                    </p:animRot>
                                    <p:animRot by="120000">
                                      <p:cBhvr>
                                        <p:cTn id="10" dur="200" fill="hold">
                                          <p:stCondLst>
                                            <p:cond delay="80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nodeType="clickEffect">
                                  <p:stCondLst>
                                    <p:cond delay="0"/>
                                  </p:stCondLst>
                                  <p:childTnLst>
                                    <p:animEffect transition="out" filter="fade">
                                      <p:cBhvr>
                                        <p:cTn id="14" dur="500" tmFilter="0, 0; .2, .5; .8, .5; 1, 0"/>
                                        <p:tgtEl>
                                          <p:spTgt spid="680"/>
                                        </p:tgtEl>
                                      </p:cBhvr>
                                    </p:animEffect>
                                    <p:animScale>
                                      <p:cBhvr>
                                        <p:cTn id="15" dur="250" autoRev="1" fill="hold"/>
                                        <p:tgtEl>
                                          <p:spTgt spid="680"/>
                                        </p:tgtEl>
                                      </p:cBhvr>
                                      <p:by x="105000" y="105000"/>
                                    </p:animScale>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32" presetClass="emph" presetSubtype="0" fill="hold" grpId="0" nodeType="clickEffect">
                                  <p:stCondLst>
                                    <p:cond delay="0"/>
                                  </p:stCondLst>
                                  <p:childTnLst>
                                    <p:animRot by="120000">
                                      <p:cBhvr>
                                        <p:cTn id="24" dur="100" fill="hold">
                                          <p:stCondLst>
                                            <p:cond delay="0"/>
                                          </p:stCondLst>
                                        </p:cTn>
                                        <p:tgtEl>
                                          <p:spTgt spid="16"/>
                                        </p:tgtEl>
                                        <p:attrNameLst>
                                          <p:attrName>r</p:attrName>
                                        </p:attrNameLst>
                                      </p:cBhvr>
                                    </p:animRot>
                                    <p:animRot by="-240000">
                                      <p:cBhvr>
                                        <p:cTn id="25" dur="200" fill="hold">
                                          <p:stCondLst>
                                            <p:cond delay="200"/>
                                          </p:stCondLst>
                                        </p:cTn>
                                        <p:tgtEl>
                                          <p:spTgt spid="16"/>
                                        </p:tgtEl>
                                        <p:attrNameLst>
                                          <p:attrName>r</p:attrName>
                                        </p:attrNameLst>
                                      </p:cBhvr>
                                    </p:animRot>
                                    <p:animRot by="240000">
                                      <p:cBhvr>
                                        <p:cTn id="26" dur="200" fill="hold">
                                          <p:stCondLst>
                                            <p:cond delay="400"/>
                                          </p:stCondLst>
                                        </p:cTn>
                                        <p:tgtEl>
                                          <p:spTgt spid="16"/>
                                        </p:tgtEl>
                                        <p:attrNameLst>
                                          <p:attrName>r</p:attrName>
                                        </p:attrNameLst>
                                      </p:cBhvr>
                                    </p:animRot>
                                    <p:animRot by="-240000">
                                      <p:cBhvr>
                                        <p:cTn id="27" dur="200" fill="hold">
                                          <p:stCondLst>
                                            <p:cond delay="600"/>
                                          </p:stCondLst>
                                        </p:cTn>
                                        <p:tgtEl>
                                          <p:spTgt spid="16"/>
                                        </p:tgtEl>
                                        <p:attrNameLst>
                                          <p:attrName>r</p:attrName>
                                        </p:attrNameLst>
                                      </p:cBhvr>
                                    </p:animRot>
                                    <p:animRot by="120000">
                                      <p:cBhvr>
                                        <p:cTn id="28" dur="200" fill="hold">
                                          <p:stCondLst>
                                            <p:cond delay="800"/>
                                          </p:stCondLst>
                                        </p:cTn>
                                        <p:tgtEl>
                                          <p:spTgt spid="16"/>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26" presetClass="emph" presetSubtype="0" fill="hold" grpId="0" nodeType="clickEffect">
                                  <p:stCondLst>
                                    <p:cond delay="0"/>
                                  </p:stCondLst>
                                  <p:childTnLst>
                                    <p:animEffect transition="out" filter="fade">
                                      <p:cBhvr>
                                        <p:cTn id="32" dur="500" tmFilter="0, 0; .2, .5; .8, .5; 1, 0"/>
                                        <p:tgtEl>
                                          <p:spTgt spid="7"/>
                                        </p:tgtEl>
                                      </p:cBhvr>
                                    </p:animEffect>
                                    <p:animScale>
                                      <p:cBhvr>
                                        <p:cTn id="33" dur="250" autoRev="1" fill="hold"/>
                                        <p:tgtEl>
                                          <p:spTgt spid="7"/>
                                        </p:tgtEl>
                                      </p:cBhvr>
                                      <p:by x="105000" y="105000"/>
                                    </p:animScale>
                                  </p:childTnLst>
                                </p:cTn>
                              </p:par>
                            </p:childTnLst>
                          </p:cTn>
                        </p:par>
                      </p:childTnLst>
                    </p:cTn>
                  </p:par>
                  <p:par>
                    <p:cTn id="34" fill="hold">
                      <p:stCondLst>
                        <p:cond delay="indefinite"/>
                      </p:stCondLst>
                      <p:childTnLst>
                        <p:par>
                          <p:cTn id="35" fill="hold">
                            <p:stCondLst>
                              <p:cond delay="0"/>
                            </p:stCondLst>
                            <p:childTnLst>
                              <p:par>
                                <p:cTn id="36" presetID="26" presetClass="emph" presetSubtype="0" fill="hold" nodeType="clickEffect">
                                  <p:stCondLst>
                                    <p:cond delay="0"/>
                                  </p:stCondLst>
                                  <p:childTnLst>
                                    <p:animEffect transition="out" filter="fade">
                                      <p:cBhvr>
                                        <p:cTn id="37" dur="500" tmFilter="0, 0; .2, .5; .8, .5; 1, 0"/>
                                        <p:tgtEl>
                                          <p:spTgt spid="10"/>
                                        </p:tgtEl>
                                      </p:cBhvr>
                                    </p:animEffect>
                                    <p:animScale>
                                      <p:cBhvr>
                                        <p:cTn id="38" dur="250" autoRev="1" fill="hold"/>
                                        <p:tgtEl>
                                          <p:spTgt spid="10"/>
                                        </p:tgtEl>
                                      </p:cBhvr>
                                      <p:by x="105000" y="105000"/>
                                    </p:animScale>
                                  </p:childTnLst>
                                </p:cTn>
                              </p:par>
                            </p:childTnLst>
                          </p:cTn>
                        </p:par>
                      </p:childTnLst>
                    </p:cTn>
                  </p:par>
                  <p:par>
                    <p:cTn id="39" fill="hold">
                      <p:stCondLst>
                        <p:cond delay="indefinite"/>
                      </p:stCondLst>
                      <p:childTnLst>
                        <p:par>
                          <p:cTn id="40" fill="hold">
                            <p:stCondLst>
                              <p:cond delay="0"/>
                            </p:stCondLst>
                            <p:childTnLst>
                              <p:par>
                                <p:cTn id="41" presetID="26" presetClass="emph" presetSubtype="0" fill="hold" nodeType="clickEffect">
                                  <p:stCondLst>
                                    <p:cond delay="0"/>
                                  </p:stCondLst>
                                  <p:childTnLst>
                                    <p:animEffect transition="out" filter="fade">
                                      <p:cBhvr>
                                        <p:cTn id="42" dur="500" tmFilter="0, 0; .2, .5; .8, .5; 1, 0"/>
                                        <p:tgtEl>
                                          <p:spTgt spid="666"/>
                                        </p:tgtEl>
                                      </p:cBhvr>
                                    </p:animEffect>
                                    <p:animScale>
                                      <p:cBhvr>
                                        <p:cTn id="43" dur="250" autoRev="1" fill="hold"/>
                                        <p:tgtEl>
                                          <p:spTgt spid="666"/>
                                        </p:tgtEl>
                                      </p:cBhvr>
                                      <p:by x="105000" y="105000"/>
                                    </p:animScale>
                                  </p:childTnLst>
                                </p:cTn>
                              </p:par>
                            </p:childTnLst>
                          </p:cTn>
                        </p:par>
                      </p:childTnLst>
                    </p:cTn>
                  </p:par>
                  <p:par>
                    <p:cTn id="44" fill="hold">
                      <p:stCondLst>
                        <p:cond delay="indefinite"/>
                      </p:stCondLst>
                      <p:childTnLst>
                        <p:par>
                          <p:cTn id="45" fill="hold">
                            <p:stCondLst>
                              <p:cond delay="0"/>
                            </p:stCondLst>
                            <p:childTnLst>
                              <p:par>
                                <p:cTn id="46" presetID="15" presetClass="entr" presetSubtype="0" fill="hold" grpId="0" nodeType="click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1000" fill="hold"/>
                                        <p:tgtEl>
                                          <p:spTgt spid="24"/>
                                        </p:tgtEl>
                                        <p:attrNameLst>
                                          <p:attrName>ppt_w</p:attrName>
                                        </p:attrNameLst>
                                      </p:cBhvr>
                                      <p:tavLst>
                                        <p:tav tm="0">
                                          <p:val>
                                            <p:fltVal val="0"/>
                                          </p:val>
                                        </p:tav>
                                        <p:tav tm="100000">
                                          <p:val>
                                            <p:strVal val="#ppt_w"/>
                                          </p:val>
                                        </p:tav>
                                      </p:tavLst>
                                    </p:anim>
                                    <p:anim calcmode="lin" valueType="num">
                                      <p:cBhvr>
                                        <p:cTn id="49" dur="1000" fill="hold"/>
                                        <p:tgtEl>
                                          <p:spTgt spid="24"/>
                                        </p:tgtEl>
                                        <p:attrNameLst>
                                          <p:attrName>ppt_h</p:attrName>
                                        </p:attrNameLst>
                                      </p:cBhvr>
                                      <p:tavLst>
                                        <p:tav tm="0">
                                          <p:val>
                                            <p:fltVal val="0"/>
                                          </p:val>
                                        </p:tav>
                                        <p:tav tm="100000">
                                          <p:val>
                                            <p:strVal val="#ppt_h"/>
                                          </p:val>
                                        </p:tav>
                                      </p:tavLst>
                                    </p:anim>
                                    <p:anim calcmode="lin" valueType="num">
                                      <p:cBhvr>
                                        <p:cTn id="50" dur="1000" fill="hold"/>
                                        <p:tgtEl>
                                          <p:spTgt spid="24"/>
                                        </p:tgtEl>
                                        <p:attrNameLst>
                                          <p:attrName>ppt_x</p:attrName>
                                        </p:attrNameLst>
                                      </p:cBhvr>
                                      <p:tavLst>
                                        <p:tav tm="0" fmla="#ppt_x+(cos(-2*pi*(1-$))*-#ppt_x-sin(-2*pi*(1-$))*(1-#ppt_y))*(1-$)">
                                          <p:val>
                                            <p:fltVal val="0"/>
                                          </p:val>
                                        </p:tav>
                                        <p:tav tm="100000">
                                          <p:val>
                                            <p:fltVal val="1"/>
                                          </p:val>
                                        </p:tav>
                                      </p:tavLst>
                                    </p:anim>
                                    <p:anim calcmode="lin" valueType="num">
                                      <p:cBhvr>
                                        <p:cTn id="51" dur="1000" fill="hold"/>
                                        <p:tgtEl>
                                          <p:spTgt spid="2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6" grpId="0" animBg="1"/>
      <p:bldP spid="5" grpId="0" animBg="1"/>
      <p:bldP spid="7" grpId="0" animBg="1"/>
      <p:bldP spid="2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uFillTx/>
                <a:latin typeface="ＭＳ Ｐゴシック" panose="020B0600070205080204" pitchFamily="50" charset="-128"/>
                <a:ea typeface="ＭＳ Ｐゴシック" panose="020B0600070205080204" pitchFamily="50" charset="-128"/>
              </a:rPr>
              <a:t>仮説導出②</a:t>
            </a:r>
          </a:p>
        </p:txBody>
      </p:sp>
      <p:grpSp>
        <p:nvGrpSpPr>
          <p:cNvPr id="30" name="グループ化 29"/>
          <p:cNvGrpSpPr/>
          <p:nvPr/>
        </p:nvGrpSpPr>
        <p:grpSpPr>
          <a:xfrm>
            <a:off x="165167" y="2392680"/>
            <a:ext cx="12005389" cy="3669030"/>
            <a:chOff x="102093" y="1840230"/>
            <a:chExt cx="12005389" cy="3669030"/>
          </a:xfrm>
        </p:grpSpPr>
        <p:sp>
          <p:nvSpPr>
            <p:cNvPr id="28" name="正方形/長方形 27"/>
            <p:cNvSpPr>
              <a:spLocks/>
            </p:cNvSpPr>
            <p:nvPr/>
          </p:nvSpPr>
          <p:spPr>
            <a:xfrm>
              <a:off x="3081814" y="1840230"/>
              <a:ext cx="5730716" cy="366903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sz="1800">
                <a:solidFill>
                  <a:srgbClr val="FFFFFF"/>
                </a:solidFill>
                <a:uFillTx/>
              </a:endParaRPr>
            </a:p>
          </p:txBody>
        </p:sp>
        <p:sp>
          <p:nvSpPr>
            <p:cNvPr id="22" name="矢印: 右 21"/>
            <p:cNvSpPr>
              <a:spLocks/>
            </p:cNvSpPr>
            <p:nvPr/>
          </p:nvSpPr>
          <p:spPr>
            <a:xfrm>
              <a:off x="2135790" y="3510563"/>
              <a:ext cx="1964718" cy="303895"/>
            </a:xfrm>
            <a:prstGeom prst="rightArrow">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sz="1800" dirty="0">
                <a:solidFill>
                  <a:srgbClr val="FFFFFF"/>
                </a:solidFill>
                <a:uFillTx/>
              </a:endParaRPr>
            </a:p>
          </p:txBody>
        </p:sp>
        <p:sp>
          <p:nvSpPr>
            <p:cNvPr id="7" name="楕円 6"/>
            <p:cNvSpPr>
              <a:spLocks/>
            </p:cNvSpPr>
            <p:nvPr/>
          </p:nvSpPr>
          <p:spPr>
            <a:xfrm>
              <a:off x="102093" y="3255726"/>
              <a:ext cx="2047462" cy="813570"/>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4400"/>
              <a:r>
                <a:rPr lang="ja-JP" altLang="en-US" sz="2400" b="1" dirty="0">
                  <a:solidFill>
                    <a:srgbClr val="000000"/>
                  </a:solidFill>
                  <a:uFillTx/>
                </a:rPr>
                <a:t>感性情報</a:t>
              </a:r>
            </a:p>
          </p:txBody>
        </p:sp>
        <p:sp>
          <p:nvSpPr>
            <p:cNvPr id="8" name="楕円 7"/>
            <p:cNvSpPr>
              <a:spLocks/>
            </p:cNvSpPr>
            <p:nvPr/>
          </p:nvSpPr>
          <p:spPr>
            <a:xfrm>
              <a:off x="10060020" y="3239950"/>
              <a:ext cx="2047462" cy="813570"/>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4400"/>
              <a:r>
                <a:rPr lang="ja-JP" altLang="en-US" sz="2400" b="1" dirty="0">
                  <a:solidFill>
                    <a:srgbClr val="000000"/>
                  </a:solidFill>
                  <a:uFillTx/>
                </a:rPr>
                <a:t>売り上げ</a:t>
              </a:r>
            </a:p>
          </p:txBody>
        </p:sp>
        <p:sp>
          <p:nvSpPr>
            <p:cNvPr id="13" name="正方形/長方形 12"/>
            <p:cNvSpPr>
              <a:spLocks/>
            </p:cNvSpPr>
            <p:nvPr/>
          </p:nvSpPr>
          <p:spPr>
            <a:xfrm>
              <a:off x="8142778" y="3358616"/>
              <a:ext cx="1237424" cy="60779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ja-JP" altLang="en-US" sz="2000" b="1" dirty="0">
                  <a:solidFill>
                    <a:srgbClr val="000000"/>
                  </a:solidFill>
                  <a:uFillTx/>
                </a:rPr>
                <a:t>行動</a:t>
              </a:r>
            </a:p>
          </p:txBody>
        </p:sp>
        <p:sp>
          <p:nvSpPr>
            <p:cNvPr id="14" name="正方形/長方形 13"/>
            <p:cNvSpPr>
              <a:spLocks/>
            </p:cNvSpPr>
            <p:nvPr/>
          </p:nvSpPr>
          <p:spPr>
            <a:xfrm>
              <a:off x="5827107" y="3149235"/>
              <a:ext cx="1683194" cy="10265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ja-JP" altLang="en-US" sz="2000" b="1" dirty="0">
                  <a:solidFill>
                    <a:srgbClr val="000000"/>
                  </a:solidFill>
                  <a:uFillTx/>
                </a:rPr>
                <a:t>意思決定</a:t>
              </a:r>
              <a:endParaRPr lang="en-US" altLang="ja-JP" sz="2000" b="1" dirty="0">
                <a:solidFill>
                  <a:srgbClr val="000000"/>
                </a:solidFill>
                <a:uFillTx/>
              </a:endParaRPr>
            </a:p>
            <a:p>
              <a:pPr algn="ctr" defTabSz="914400"/>
              <a:r>
                <a:rPr lang="ja-JP" altLang="en-US" sz="2000" b="1" dirty="0">
                  <a:solidFill>
                    <a:srgbClr val="000000"/>
                  </a:solidFill>
                  <a:uFillTx/>
                </a:rPr>
                <a:t>プロセス</a:t>
              </a:r>
              <a:endParaRPr lang="ja-JP" altLang="en-US" sz="1800" b="1" dirty="0">
                <a:solidFill>
                  <a:srgbClr val="000000"/>
                </a:solidFill>
                <a:uFillTx/>
              </a:endParaRPr>
            </a:p>
          </p:txBody>
        </p:sp>
        <p:sp>
          <p:nvSpPr>
            <p:cNvPr id="15" name="正方形/長方形 14"/>
            <p:cNvSpPr>
              <a:spLocks/>
            </p:cNvSpPr>
            <p:nvPr/>
          </p:nvSpPr>
          <p:spPr>
            <a:xfrm>
              <a:off x="4118924" y="3358616"/>
              <a:ext cx="1232773" cy="60779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ja-JP" altLang="en-US" sz="2000" b="1" dirty="0">
                  <a:solidFill>
                    <a:srgbClr val="000000"/>
                  </a:solidFill>
                  <a:uFillTx/>
                </a:rPr>
                <a:t>動機</a:t>
              </a:r>
              <a:endParaRPr lang="ja-JP" altLang="en-US" sz="1800" b="1" dirty="0">
                <a:solidFill>
                  <a:srgbClr val="000000"/>
                </a:solidFill>
                <a:uFillTx/>
              </a:endParaRPr>
            </a:p>
          </p:txBody>
        </p:sp>
        <p:sp>
          <p:nvSpPr>
            <p:cNvPr id="16" name="正方形/長方形 15"/>
            <p:cNvSpPr>
              <a:spLocks/>
            </p:cNvSpPr>
            <p:nvPr/>
          </p:nvSpPr>
          <p:spPr>
            <a:xfrm>
              <a:off x="2406090" y="3358616"/>
              <a:ext cx="1237424" cy="60779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ja-JP" altLang="en-US" sz="2000" b="1" dirty="0">
                  <a:solidFill>
                    <a:srgbClr val="000000"/>
                  </a:solidFill>
                  <a:uFillTx/>
                </a:rPr>
                <a:t>五感</a:t>
              </a:r>
            </a:p>
          </p:txBody>
        </p:sp>
        <p:cxnSp>
          <p:nvCxnSpPr>
            <p:cNvPr id="18" name="直線矢印コネクタ 17"/>
            <p:cNvCxnSpPr>
              <a:stCxn id="15" idx="3"/>
              <a:endCxn id="14" idx="1"/>
            </p:cNvCxnSpPr>
            <p:nvPr/>
          </p:nvCxnSpPr>
          <p:spPr>
            <a:xfrm>
              <a:off x="5351697" y="3662511"/>
              <a:ext cx="47541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a:stCxn id="14" idx="3"/>
              <a:endCxn id="13" idx="1"/>
            </p:cNvCxnSpPr>
            <p:nvPr/>
          </p:nvCxnSpPr>
          <p:spPr>
            <a:xfrm>
              <a:off x="7510301" y="3662511"/>
              <a:ext cx="63247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矢印: 右 22"/>
            <p:cNvSpPr>
              <a:spLocks/>
            </p:cNvSpPr>
            <p:nvPr/>
          </p:nvSpPr>
          <p:spPr>
            <a:xfrm>
              <a:off x="9380202" y="3494788"/>
              <a:ext cx="676008" cy="303895"/>
            </a:xfrm>
            <a:prstGeom prst="rightArrow">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sz="1800" dirty="0">
                <a:solidFill>
                  <a:srgbClr val="FFFFFF"/>
                </a:solidFill>
                <a:uFillTx/>
              </a:endParaRPr>
            </a:p>
          </p:txBody>
        </p:sp>
        <p:sp>
          <p:nvSpPr>
            <p:cNvPr id="29" name="テキスト ボックス 28"/>
            <p:cNvSpPr txBox="1">
              <a:spLocks/>
            </p:cNvSpPr>
            <p:nvPr/>
          </p:nvSpPr>
          <p:spPr>
            <a:xfrm>
              <a:off x="4397709" y="2032839"/>
              <a:ext cx="3098925" cy="461665"/>
            </a:xfrm>
            <a:prstGeom prst="rect">
              <a:avLst/>
            </a:prstGeom>
            <a:noFill/>
          </p:spPr>
          <p:txBody>
            <a:bodyPr wrap="none" rtlCol="0">
              <a:spAutoFit/>
            </a:bodyPr>
            <a:lstStyle/>
            <a:p>
              <a:pPr defTabSz="914400"/>
              <a:r>
                <a:rPr lang="ja-JP" altLang="en-US" sz="2400" dirty="0">
                  <a:solidFill>
                    <a:srgbClr val="000000"/>
                  </a:solidFill>
                  <a:uFillTx/>
                  <a:latin typeface="ＭＳ Ｐゴシック" panose="020B0600070205080204" pitchFamily="50" charset="-128"/>
                  <a:ea typeface="ＭＳ Ｐゴシック" panose="020B0600070205080204" pitchFamily="50" charset="-128"/>
                </a:rPr>
                <a:t>消費者内でのプロセス</a:t>
              </a:r>
            </a:p>
          </p:txBody>
        </p:sp>
      </p:grpSp>
      <p:sp>
        <p:nvSpPr>
          <p:cNvPr id="31" name="テキスト ボックス 30"/>
          <p:cNvSpPr txBox="1">
            <a:spLocks/>
          </p:cNvSpPr>
          <p:nvPr/>
        </p:nvSpPr>
        <p:spPr>
          <a:xfrm>
            <a:off x="181304" y="3403758"/>
            <a:ext cx="2646878" cy="338554"/>
          </a:xfrm>
          <a:prstGeom prst="rect">
            <a:avLst/>
          </a:prstGeom>
          <a:noFill/>
        </p:spPr>
        <p:txBody>
          <a:bodyPr wrap="none" rtlCol="0">
            <a:spAutoFit/>
          </a:bodyPr>
          <a:lstStyle/>
          <a:p>
            <a:pPr defTabSz="914400"/>
            <a:r>
              <a:rPr lang="ja-JP" altLang="en-US" sz="1600" b="1" dirty="0">
                <a:solidFill>
                  <a:srgbClr val="000000"/>
                </a:solidFill>
                <a:uFillTx/>
              </a:rPr>
              <a:t>視覚や触覚などからの情報</a:t>
            </a:r>
          </a:p>
        </p:txBody>
      </p:sp>
      <p:sp>
        <p:nvSpPr>
          <p:cNvPr id="5" name="スライド番号プレースホルダー 4"/>
          <p:cNvSpPr>
            <a:spLocks noGrp="1"/>
          </p:cNvSpPr>
          <p:nvPr>
            <p:ph type="sldNum" sz="quarter" idx="12"/>
          </p:nvPr>
        </p:nvSpPr>
        <p:spPr>
          <a:xfrm>
            <a:off x="9427356" y="6339106"/>
            <a:ext cx="2743200" cy="365125"/>
          </a:xfrm>
        </p:spPr>
        <p:txBody>
          <a:bodyPr/>
          <a:lstStyle/>
          <a:p>
            <a:fld id="{DEF959B9-AA38-45FE-BB59-D590ED23621D}" type="slidenum">
              <a:rPr lang="ja-JP" altLang="en-US" sz="4000" smtClean="0">
                <a:solidFill>
                  <a:schemeClr val="tx1"/>
                </a:solidFill>
                <a:uFillTx/>
                <a:latin typeface="Calibri" panose="020F0502020204030204" pitchFamily="34" charset="0"/>
              </a:rPr>
              <a:pPr/>
              <a:t>29</a:t>
            </a:fld>
            <a:endParaRPr lang="ja-JP" altLang="en-US" sz="4000" dirty="0">
              <a:solidFill>
                <a:schemeClr val="tx1"/>
              </a:solidFill>
              <a:uFillTx/>
              <a:latin typeface="Calibri" panose="020F0502020204030204" pitchFamily="34" charset="0"/>
            </a:endParaRPr>
          </a:p>
        </p:txBody>
      </p:sp>
      <p:sp>
        <p:nvSpPr>
          <p:cNvPr id="19" name="コンテンツ プレースホルダー 2">
            <a:extLst>
              <a:ext uri="{FF2B5EF4-FFF2-40B4-BE49-F238E27FC236}">
                <a16:creationId xmlns:a16="http://schemas.microsoft.com/office/drawing/2014/main" xmlns="" id="{A5D64120-A663-4E63-9104-C7ED48C1E196}"/>
              </a:ext>
            </a:extLst>
          </p:cNvPr>
          <p:cNvSpPr txBox="1">
            <a:spLocks/>
          </p:cNvSpPr>
          <p:nvPr/>
        </p:nvSpPr>
        <p:spPr>
          <a:xfrm>
            <a:off x="3968402" y="576775"/>
            <a:ext cx="7842422" cy="1306674"/>
          </a:xfrm>
          <a:prstGeom prst="rect">
            <a:avLst/>
          </a:prstGeom>
          <a:ln>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uFillTx/>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uFillTx/>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uFillTx/>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9pPr>
          </a:lstStyle>
          <a:p>
            <a:pPr marL="0" indent="0">
              <a:buFont typeface="Arial" panose="020B0604020202020204" pitchFamily="34" charset="0"/>
              <a:buNone/>
            </a:pPr>
            <a:endParaRPr lang="en-US" altLang="ja-JP" sz="500" dirty="0">
              <a:latin typeface="ＭＳ Ｐゴシック" panose="020B0600070205080204" pitchFamily="50" charset="-128"/>
              <a:ea typeface="ＭＳ Ｐゴシック" panose="020B0600070205080204" pitchFamily="50" charset="-128"/>
            </a:endParaRPr>
          </a:p>
          <a:p>
            <a:pPr marL="0" indent="0">
              <a:buFont typeface="Arial" panose="020B0604020202020204" pitchFamily="34" charset="0"/>
              <a:buNone/>
            </a:pPr>
            <a:r>
              <a:rPr lang="ja-JP" altLang="en-US" sz="2000" dirty="0">
                <a:latin typeface="ＭＳ Ｐゴシック" panose="020B0600070205080204" pitchFamily="50" charset="-128"/>
                <a:ea typeface="ＭＳ Ｐゴシック" panose="020B0600070205080204" pitchFamily="50" charset="-128"/>
              </a:rPr>
              <a:t>小阪・椎塚氏ら（</a:t>
            </a:r>
            <a:r>
              <a:rPr lang="en-US" altLang="ja-JP" sz="2000" dirty="0">
                <a:latin typeface="ＭＳ Ｐゴシック" panose="020B0600070205080204" pitchFamily="50" charset="-128"/>
                <a:ea typeface="ＭＳ Ｐゴシック" panose="020B0600070205080204" pitchFamily="50" charset="-128"/>
              </a:rPr>
              <a:t>2011</a:t>
            </a:r>
            <a:r>
              <a:rPr lang="ja-JP" altLang="en-US" sz="2000" dirty="0">
                <a:latin typeface="ＭＳ Ｐゴシック" panose="020B0600070205080204" pitchFamily="50" charset="-128"/>
                <a:ea typeface="ＭＳ Ｐゴシック" panose="020B0600070205080204" pitchFamily="50" charset="-128"/>
              </a:rPr>
              <a:t>）の論文において、感性情報から売り上げを生み出すプロセスを包括的意思決定モデル的観点から</a:t>
            </a:r>
            <a:endParaRPr lang="en-US" altLang="ja-JP" sz="2000" dirty="0">
              <a:latin typeface="ＭＳ Ｐゴシック" panose="020B0600070205080204" pitchFamily="50" charset="-128"/>
              <a:ea typeface="ＭＳ Ｐゴシック" panose="020B0600070205080204" pitchFamily="50" charset="-128"/>
            </a:endParaRPr>
          </a:p>
          <a:p>
            <a:pPr marL="0" indent="0">
              <a:buFont typeface="Arial" panose="020B0604020202020204" pitchFamily="34" charset="0"/>
              <a:buNone/>
            </a:pPr>
            <a:r>
              <a:rPr lang="ja-JP" altLang="en-US" sz="2000" dirty="0">
                <a:latin typeface="ＭＳ Ｐゴシック" panose="020B0600070205080204" pitchFamily="50" charset="-128"/>
                <a:ea typeface="ＭＳ Ｐゴシック" panose="020B0600070205080204" pitchFamily="50" charset="-128"/>
              </a:rPr>
              <a:t>モデル化した、</a:t>
            </a:r>
            <a:r>
              <a:rPr lang="ja-JP" altLang="en-US" sz="2000" b="1" u="sng" dirty="0">
                <a:latin typeface="ＭＳ Ｐゴシック" panose="020B0600070205080204" pitchFamily="50" charset="-128"/>
                <a:ea typeface="ＭＳ Ｐゴシック" panose="020B0600070205080204" pitchFamily="50" charset="-128"/>
              </a:rPr>
              <a:t>感性情報</a:t>
            </a:r>
            <a:r>
              <a:rPr lang="en-US" altLang="ja-JP" sz="2000" b="1" u="sng" dirty="0">
                <a:latin typeface="ＭＳ Ｐゴシック" panose="020B0600070205080204" pitchFamily="50" charset="-128"/>
                <a:ea typeface="ＭＳ Ｐゴシック" panose="020B0600070205080204" pitchFamily="50" charset="-128"/>
              </a:rPr>
              <a:t>-</a:t>
            </a:r>
            <a:r>
              <a:rPr lang="ja-JP" altLang="en-US" sz="2000" b="1" u="sng" dirty="0">
                <a:latin typeface="ＭＳ Ｐゴシック" panose="020B0600070205080204" pitchFamily="50" charset="-128"/>
                <a:ea typeface="ＭＳ Ｐゴシック" panose="020B0600070205080204" pitchFamily="50" charset="-128"/>
              </a:rPr>
              <a:t>購買行動モデル</a:t>
            </a:r>
            <a:r>
              <a:rPr lang="ja-JP" altLang="en-US" sz="2000" dirty="0">
                <a:latin typeface="ＭＳ Ｐゴシック" panose="020B0600070205080204" pitchFamily="50" charset="-128"/>
                <a:ea typeface="ＭＳ Ｐゴシック" panose="020B0600070205080204" pitchFamily="50" charset="-128"/>
              </a:rPr>
              <a:t>が示されている。</a:t>
            </a:r>
            <a:endParaRPr lang="en-US" altLang="ja-JP" sz="2000" dirty="0">
              <a:latin typeface="ＭＳ Ｐゴシック" panose="020B0600070205080204" pitchFamily="50" charset="-128"/>
              <a:ea typeface="ＭＳ Ｐゴシック" panose="020B0600070205080204" pitchFamily="50" charset="-128"/>
            </a:endParaRPr>
          </a:p>
        </p:txBody>
      </p:sp>
      <p:sp>
        <p:nvSpPr>
          <p:cNvPr id="3" name="正方形/長方形 2"/>
          <p:cNvSpPr/>
          <p:nvPr/>
        </p:nvSpPr>
        <p:spPr>
          <a:xfrm>
            <a:off x="4812636" y="6365677"/>
            <a:ext cx="2566728" cy="338554"/>
          </a:xfrm>
          <a:prstGeom prst="rect">
            <a:avLst/>
          </a:prstGeom>
        </p:spPr>
        <p:txBody>
          <a:bodyPr wrap="none">
            <a:spAutoFit/>
          </a:bodyPr>
          <a:lstStyle/>
          <a:p>
            <a:r>
              <a:rPr lang="ja-JP" altLang="en-US" sz="1600" dirty="0">
                <a:latin typeface="ＭＳ Ｐゴシック" panose="020B0600070205080204" pitchFamily="50" charset="-128"/>
                <a:ea typeface="ＭＳ Ｐゴシック" panose="020B0600070205080204" pitchFamily="50" charset="-128"/>
              </a:rPr>
              <a:t>小阪裕司、椎塚久雄 </a:t>
            </a:r>
            <a:r>
              <a:rPr lang="en-US" altLang="ja-JP" sz="1600" dirty="0">
                <a:latin typeface="Calibri" panose="020F0502020204030204" pitchFamily="34" charset="0"/>
                <a:ea typeface="ＭＳ Ｐゴシック" panose="020B0600070205080204" pitchFamily="50" charset="-128"/>
              </a:rPr>
              <a:t>(2011)</a:t>
            </a:r>
            <a:endParaRPr lang="ja-JP" altLang="en-US" sz="1600" dirty="0">
              <a:latin typeface="Calibri" panose="020F0502020204030204" pitchFamily="34" charset="0"/>
              <a:ea typeface="ＭＳ Ｐゴシック" panose="020B0600070205080204" pitchFamily="50" charset="-128"/>
            </a:endParaRPr>
          </a:p>
        </p:txBody>
      </p:sp>
      <p:sp>
        <p:nvSpPr>
          <p:cNvPr id="36" name="正方形/長方形 35"/>
          <p:cNvSpPr>
            <a:spLocks/>
          </p:cNvSpPr>
          <p:nvPr/>
        </p:nvSpPr>
        <p:spPr>
          <a:xfrm>
            <a:off x="3144888" y="2331411"/>
            <a:ext cx="5730716" cy="366903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sz="1800">
              <a:solidFill>
                <a:srgbClr val="FFFFFF"/>
              </a:solidFill>
              <a:uFillTx/>
            </a:endParaRPr>
          </a:p>
        </p:txBody>
      </p:sp>
      <p:sp>
        <p:nvSpPr>
          <p:cNvPr id="37" name="矢印: 右 21"/>
          <p:cNvSpPr>
            <a:spLocks/>
          </p:cNvSpPr>
          <p:nvPr/>
        </p:nvSpPr>
        <p:spPr>
          <a:xfrm>
            <a:off x="2198864" y="4001744"/>
            <a:ext cx="1964718" cy="303895"/>
          </a:xfrm>
          <a:prstGeom prst="rightArrow">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sz="1800" dirty="0">
              <a:solidFill>
                <a:srgbClr val="FFFFFF"/>
              </a:solidFill>
              <a:uFillTx/>
            </a:endParaRPr>
          </a:p>
        </p:txBody>
      </p:sp>
      <p:sp>
        <p:nvSpPr>
          <p:cNvPr id="38" name="楕円 6"/>
          <p:cNvSpPr>
            <a:spLocks/>
          </p:cNvSpPr>
          <p:nvPr/>
        </p:nvSpPr>
        <p:spPr>
          <a:xfrm>
            <a:off x="149497" y="3693660"/>
            <a:ext cx="2047462" cy="920061"/>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4400"/>
            <a:r>
              <a:rPr lang="en-US" altLang="ja-JP" sz="2400" b="1" dirty="0">
                <a:solidFill>
                  <a:srgbClr val="FF0000"/>
                </a:solidFill>
                <a:uFillTx/>
              </a:rPr>
              <a:t>BGM</a:t>
            </a:r>
          </a:p>
          <a:p>
            <a:pPr algn="ctr" defTabSz="914400"/>
            <a:r>
              <a:rPr lang="ja-JP" altLang="en-US" sz="2400" b="1" dirty="0">
                <a:solidFill>
                  <a:srgbClr val="FF0000"/>
                </a:solidFill>
                <a:uFillTx/>
              </a:rPr>
              <a:t>内装</a:t>
            </a:r>
          </a:p>
        </p:txBody>
      </p:sp>
      <p:sp>
        <p:nvSpPr>
          <p:cNvPr id="39" name="楕円 7"/>
          <p:cNvSpPr>
            <a:spLocks/>
          </p:cNvSpPr>
          <p:nvPr/>
        </p:nvSpPr>
        <p:spPr>
          <a:xfrm>
            <a:off x="10123094" y="3731131"/>
            <a:ext cx="2047462" cy="813570"/>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4400"/>
            <a:r>
              <a:rPr lang="ja-JP" altLang="en-US" sz="2400" b="1" dirty="0">
                <a:solidFill>
                  <a:srgbClr val="000000"/>
                </a:solidFill>
                <a:uFillTx/>
              </a:rPr>
              <a:t>売り上げ</a:t>
            </a:r>
          </a:p>
        </p:txBody>
      </p:sp>
      <p:sp>
        <p:nvSpPr>
          <p:cNvPr id="40" name="正方形/長方形 39"/>
          <p:cNvSpPr>
            <a:spLocks/>
          </p:cNvSpPr>
          <p:nvPr/>
        </p:nvSpPr>
        <p:spPr>
          <a:xfrm>
            <a:off x="8205852" y="3849797"/>
            <a:ext cx="1237424" cy="60779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ja-JP" altLang="en-US" sz="2000" b="1" dirty="0">
                <a:solidFill>
                  <a:srgbClr val="FF0000"/>
                </a:solidFill>
                <a:uFillTx/>
              </a:rPr>
              <a:t>滞在時間</a:t>
            </a:r>
          </a:p>
        </p:txBody>
      </p:sp>
      <p:sp>
        <p:nvSpPr>
          <p:cNvPr id="41" name="正方形/長方形 40"/>
          <p:cNvSpPr>
            <a:spLocks/>
          </p:cNvSpPr>
          <p:nvPr/>
        </p:nvSpPr>
        <p:spPr>
          <a:xfrm>
            <a:off x="2469164" y="3849797"/>
            <a:ext cx="1237424" cy="60779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ja-JP" altLang="en-US" sz="2000" b="1" dirty="0">
                <a:solidFill>
                  <a:srgbClr val="000000"/>
                </a:solidFill>
                <a:uFillTx/>
              </a:rPr>
              <a:t>五感</a:t>
            </a:r>
          </a:p>
        </p:txBody>
      </p:sp>
      <p:sp>
        <p:nvSpPr>
          <p:cNvPr id="42" name="矢印: 右 22"/>
          <p:cNvSpPr>
            <a:spLocks/>
          </p:cNvSpPr>
          <p:nvPr/>
        </p:nvSpPr>
        <p:spPr>
          <a:xfrm>
            <a:off x="9443276" y="3985969"/>
            <a:ext cx="676008" cy="303895"/>
          </a:xfrm>
          <a:prstGeom prst="rightArrow">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sz="1800" dirty="0">
              <a:solidFill>
                <a:srgbClr val="FFFFFF"/>
              </a:solidFill>
              <a:uFillTx/>
            </a:endParaRPr>
          </a:p>
        </p:txBody>
      </p:sp>
      <p:sp>
        <p:nvSpPr>
          <p:cNvPr id="43" name="テキスト ボックス 42"/>
          <p:cNvSpPr txBox="1">
            <a:spLocks/>
          </p:cNvSpPr>
          <p:nvPr/>
        </p:nvSpPr>
        <p:spPr>
          <a:xfrm>
            <a:off x="4460783" y="2602975"/>
            <a:ext cx="3098925" cy="461665"/>
          </a:xfrm>
          <a:prstGeom prst="rect">
            <a:avLst/>
          </a:prstGeom>
          <a:noFill/>
        </p:spPr>
        <p:txBody>
          <a:bodyPr wrap="none" rtlCol="0">
            <a:spAutoFit/>
          </a:bodyPr>
          <a:lstStyle/>
          <a:p>
            <a:pPr defTabSz="914400"/>
            <a:r>
              <a:rPr lang="ja-JP" altLang="en-US" sz="2400" dirty="0">
                <a:solidFill>
                  <a:srgbClr val="000000"/>
                </a:solidFill>
                <a:uFillTx/>
                <a:latin typeface="ＭＳ Ｐゴシック" panose="020B0600070205080204" pitchFamily="50" charset="-128"/>
                <a:ea typeface="ＭＳ Ｐゴシック" panose="020B0600070205080204" pitchFamily="50" charset="-128"/>
              </a:rPr>
              <a:t>消費者内でのプロセス</a:t>
            </a:r>
          </a:p>
        </p:txBody>
      </p:sp>
      <p:sp>
        <p:nvSpPr>
          <p:cNvPr id="44" name="正方形/長方形 43"/>
          <p:cNvSpPr>
            <a:spLocks/>
          </p:cNvSpPr>
          <p:nvPr/>
        </p:nvSpPr>
        <p:spPr>
          <a:xfrm>
            <a:off x="4163582" y="3428691"/>
            <a:ext cx="3413603" cy="1463040"/>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ja-JP" altLang="en-US" sz="7200" dirty="0">
                <a:solidFill>
                  <a:srgbClr val="FF0000"/>
                </a:solidFill>
                <a:uFillTx/>
              </a:rPr>
              <a:t>？</a:t>
            </a:r>
          </a:p>
        </p:txBody>
      </p:sp>
      <p:pic>
        <p:nvPicPr>
          <p:cNvPr id="45" name="図 44" descr="画面の領域"/>
          <p:cNvPicPr>
            <a:picLocks noChangeAspect="1"/>
          </p:cNvPicPr>
          <p:nvPr/>
        </p:nvPicPr>
        <p:blipFill rotWithShape="1">
          <a:blip r:embed="rId2">
            <a:extLst>
              <a:ext uri="{28A0092B-C50C-407E-A947-70E740481C1C}">
                <a14:useLocalDpi xmlns:a14="http://schemas.microsoft.com/office/drawing/2010/main" val="0"/>
              </a:ext>
            </a:extLst>
          </a:blip>
          <a:srcRect t="4315"/>
          <a:stretch/>
        </p:blipFill>
        <p:spPr>
          <a:xfrm>
            <a:off x="149497" y="2095099"/>
            <a:ext cx="12021059" cy="424400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30"/>
                                        </p:tgtEl>
                                        <p:attrNameLst>
                                          <p:attrName>style.visibility</p:attrName>
                                        </p:attrNameLst>
                                      </p:cBhvr>
                                      <p:to>
                                        <p:strVal val="hidden"/>
                                      </p:to>
                                    </p:set>
                                  </p:childTnLst>
                                </p:cTn>
                              </p:par>
                              <p:par>
                                <p:cTn id="11" presetID="16" presetClass="entr" presetSubtype="21"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barn(inVertical)">
                                      <p:cBhvr>
                                        <p:cTn id="13" dur="500"/>
                                        <p:tgtEl>
                                          <p:spTgt spid="4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barn(inVertical)">
                                      <p:cBhvr>
                                        <p:cTn id="16" dur="500"/>
                                        <p:tgtEl>
                                          <p:spTgt spid="36"/>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barn(inVertical)">
                                      <p:cBhvr>
                                        <p:cTn id="19" dur="500"/>
                                        <p:tgtEl>
                                          <p:spTgt spid="37"/>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barn(inVertical)">
                                      <p:cBhvr>
                                        <p:cTn id="22" dur="500"/>
                                        <p:tgtEl>
                                          <p:spTgt spid="38"/>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barn(inVertical)">
                                      <p:cBhvr>
                                        <p:cTn id="25" dur="500"/>
                                        <p:tgtEl>
                                          <p:spTgt spid="39"/>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barn(inVertical)">
                                      <p:cBhvr>
                                        <p:cTn id="28" dur="500"/>
                                        <p:tgtEl>
                                          <p:spTgt spid="40"/>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inVertical)">
                                      <p:cBhvr>
                                        <p:cTn id="31" dur="500"/>
                                        <p:tgtEl>
                                          <p:spTgt spid="41"/>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barn(inVertical)">
                                      <p:cBhvr>
                                        <p:cTn id="34" dur="500"/>
                                        <p:tgtEl>
                                          <p:spTgt spid="42"/>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barn(inVertical)">
                                      <p:cBhvr>
                                        <p:cTn id="37" dur="500"/>
                                        <p:tgtEl>
                                          <p:spTgt spid="43"/>
                                        </p:tgtEl>
                                      </p:cBhvr>
                                    </p:animEffect>
                                  </p:childTnLst>
                                </p:cTn>
                              </p:par>
                              <p:par>
                                <p:cTn id="38" presetID="16" presetClass="entr" presetSubtype="21" fill="hold" nodeType="with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barn(inVertical)">
                                      <p:cBhvr>
                                        <p:cTn id="40"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19" grpId="0" animBg="1"/>
      <p:bldP spid="36" grpId="0" animBg="1"/>
      <p:bldP spid="37" grpId="0" animBg="1"/>
      <p:bldP spid="38" grpId="0" animBg="1"/>
      <p:bldP spid="39" grpId="0" animBg="1"/>
      <p:bldP spid="40" grpId="0" animBg="1"/>
      <p:bldP spid="41" grpId="0" animBg="1"/>
      <p:bldP spid="42" grpId="0" animBg="1"/>
      <p:bldP spid="43" grpId="0"/>
      <p:bldP spid="4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8" name="Google Shape;208;p30"/>
          <p:cNvSpPr>
            <a:spLocks/>
          </p:cNvSpPr>
          <p:nvPr/>
        </p:nvSpPr>
        <p:spPr>
          <a:xfrm>
            <a:off x="417750" y="2005856"/>
            <a:ext cx="10609264" cy="3603941"/>
          </a:xfrm>
          <a:prstGeom prst="rect">
            <a:avLst/>
          </a:prstGeom>
          <a:noFill/>
          <a:ln>
            <a:noFill/>
          </a:ln>
        </p:spPr>
        <p:txBody>
          <a:bodyPr spcFirstLastPara="1" wrap="square" lIns="91346" tIns="45698" rIns="91346" bIns="45698" anchor="t" anchorCtr="0">
            <a:noAutofit/>
          </a:bodyPr>
          <a:lstStyle/>
          <a:p>
            <a:pPr algn="ctr"/>
            <a:r>
              <a:rPr lang="ja-JP" altLang="en-US" sz="23900" b="1" dirty="0">
                <a:solidFill>
                  <a:schemeClr val="accent6">
                    <a:lumMod val="75000"/>
                  </a:schemeClr>
                </a:solidFill>
                <a:uFillTx/>
                <a:latin typeface="Calibri"/>
                <a:ea typeface="Calibri"/>
                <a:cs typeface="Calibri"/>
                <a:sym typeface="Calibri"/>
              </a:rPr>
              <a:t>ＢＧＭ</a:t>
            </a:r>
            <a:endParaRPr sz="23900" b="1" dirty="0">
              <a:solidFill>
                <a:schemeClr val="accent6">
                  <a:lumMod val="75000"/>
                </a:schemeClr>
              </a:solidFill>
              <a:uFillTx/>
              <a:latin typeface="Arial"/>
              <a:ea typeface="Arial"/>
              <a:cs typeface="Arial"/>
              <a:sym typeface="Arial"/>
            </a:endParaRPr>
          </a:p>
        </p:txBody>
      </p:sp>
      <p:sp>
        <p:nvSpPr>
          <p:cNvPr id="203" name="Google Shape;203;p30"/>
          <p:cNvSpPr txBox="1">
            <a:spLocks noGrp="1"/>
          </p:cNvSpPr>
          <p:nvPr>
            <p:ph type="title" idx="4294967295"/>
          </p:nvPr>
        </p:nvSpPr>
        <p:spPr>
          <a:xfrm>
            <a:off x="838200" y="365125"/>
            <a:ext cx="10515600" cy="1325563"/>
          </a:xfrm>
          <a:prstGeom prst="rect">
            <a:avLst/>
          </a:prstGeom>
          <a:noFill/>
          <a:ln>
            <a:noFill/>
          </a:ln>
        </p:spPr>
        <p:txBody>
          <a:bodyPr spcFirstLastPara="1" wrap="square" lIns="91346" tIns="45698" rIns="91346" bIns="45698" anchor="ctr" anchorCtr="0">
            <a:noAutofit/>
          </a:bodyPr>
          <a:lstStyle/>
          <a:p>
            <a:pPr>
              <a:spcBef>
                <a:spcPts val="0"/>
              </a:spcBef>
            </a:pPr>
            <a:r>
              <a:rPr lang="ja-JP" altLang="en-US" b="1" dirty="0">
                <a:solidFill>
                  <a:srgbClr val="000000"/>
                </a:solidFill>
                <a:uFillTx/>
                <a:latin typeface="ＭＳ Ｐゴシック" panose="020B0600070205080204" pitchFamily="50" charset="-128"/>
                <a:ea typeface="ＭＳ Ｐゴシック" panose="020B0600070205080204" pitchFamily="50" charset="-128"/>
                <a:cs typeface="Calibri"/>
                <a:sym typeface="Calibri"/>
              </a:rPr>
              <a:t>はじめに</a:t>
            </a:r>
            <a:endParaRPr dirty="0">
              <a:uFillTx/>
              <a:latin typeface="ＭＳ Ｐゴシック" panose="020B0600070205080204" pitchFamily="50" charset="-128"/>
              <a:ea typeface="ＭＳ Ｐゴシック" panose="020B0600070205080204" pitchFamily="50" charset="-128"/>
            </a:endParaRPr>
          </a:p>
        </p:txBody>
      </p:sp>
      <p:sp>
        <p:nvSpPr>
          <p:cNvPr id="204" name="Google Shape;204;p30"/>
          <p:cNvSpPr txBox="1">
            <a:spLocks noGrp="1"/>
          </p:cNvSpPr>
          <p:nvPr>
            <p:ph type="body" idx="4294967295"/>
          </p:nvPr>
        </p:nvSpPr>
        <p:spPr>
          <a:xfrm>
            <a:off x="838200" y="1628476"/>
            <a:ext cx="10515600" cy="4351339"/>
          </a:xfrm>
          <a:prstGeom prst="rect">
            <a:avLst/>
          </a:prstGeom>
          <a:noFill/>
          <a:ln>
            <a:noFill/>
          </a:ln>
        </p:spPr>
        <p:txBody>
          <a:bodyPr spcFirstLastPara="1" wrap="square" lIns="91346" tIns="45698" rIns="91346" bIns="45698" anchor="t" anchorCtr="0">
            <a:noAutofit/>
          </a:bodyPr>
          <a:lstStyle/>
          <a:p>
            <a:pPr>
              <a:spcBef>
                <a:spcPts val="0"/>
              </a:spcBef>
              <a:buClr>
                <a:srgbClr val="000000"/>
              </a:buClr>
              <a:buSzPts val="2400"/>
              <a:buFont typeface="Arial"/>
              <a:buChar char="•"/>
            </a:pPr>
            <a:r>
              <a:rPr lang="ja-JP" altLang="en-US" sz="2400" b="1" dirty="0">
                <a:solidFill>
                  <a:srgbClr val="000000"/>
                </a:solidFill>
                <a:uFillTx/>
                <a:latin typeface="Calibri"/>
                <a:ea typeface="Calibri"/>
                <a:cs typeface="Calibri"/>
                <a:sym typeface="Calibri"/>
              </a:rPr>
              <a:t>スーパーをはじめ、いろいろなお店に行くと</a:t>
            </a:r>
            <a:endParaRPr dirty="0">
              <a:uFillTx/>
            </a:endParaRPr>
          </a:p>
          <a:p>
            <a:pPr>
              <a:buClr>
                <a:srgbClr val="000000"/>
              </a:buClr>
              <a:buSzPts val="2400"/>
              <a:buNone/>
            </a:pPr>
            <a:r>
              <a:rPr lang="ja-JP" altLang="en-US" sz="2400" b="1" dirty="0">
                <a:solidFill>
                  <a:srgbClr val="000000"/>
                </a:solidFill>
                <a:uFillTx/>
                <a:latin typeface="Calibri"/>
                <a:ea typeface="Calibri"/>
                <a:cs typeface="Calibri"/>
                <a:sym typeface="Calibri"/>
              </a:rPr>
              <a:t>　いつも音楽が流れている気がする</a:t>
            </a:r>
            <a:r>
              <a:rPr lang="en-US" altLang="ja-JP" sz="2400" b="1" dirty="0">
                <a:solidFill>
                  <a:srgbClr val="000000"/>
                </a:solidFill>
                <a:uFillTx/>
                <a:latin typeface="Calibri"/>
                <a:ea typeface="Calibri"/>
                <a:cs typeface="Calibri"/>
                <a:sym typeface="Calibri"/>
              </a:rPr>
              <a:t>…</a:t>
            </a:r>
            <a:endParaRPr dirty="0">
              <a:uFillTx/>
            </a:endParaRPr>
          </a:p>
        </p:txBody>
      </p:sp>
      <p:pic>
        <p:nvPicPr>
          <p:cNvPr id="205" name="Google Shape;205;p30" descr="è·ç©ã®å¥ã£ãã·ã§ããã³ã°ã«ã¼ãã®ã¤ã©ã¹ã"/>
          <p:cNvPicPr preferRelativeResize="0"/>
          <p:nvPr/>
        </p:nvPicPr>
        <p:blipFill rotWithShape="1">
          <a:blip r:embed="rId3"/>
          <a:srcRect/>
          <a:stretch/>
        </p:blipFill>
        <p:spPr>
          <a:xfrm>
            <a:off x="10097374" y="4627373"/>
            <a:ext cx="1635760" cy="1636026"/>
          </a:xfrm>
          <a:prstGeom prst="rect">
            <a:avLst/>
          </a:prstGeom>
          <a:noFill/>
          <a:ln>
            <a:noFill/>
          </a:ln>
        </p:spPr>
      </p:pic>
      <p:pic>
        <p:nvPicPr>
          <p:cNvPr id="206" name="Google Shape;206;p30" descr="é³ç¬¦ï¼ã«ã©ãã«ï¼ã®ã¤ã©ã¹ã"/>
          <p:cNvPicPr preferRelativeResize="0"/>
          <p:nvPr/>
        </p:nvPicPr>
        <p:blipFill rotWithShape="1">
          <a:blip r:embed="rId4"/>
          <a:srcRect/>
          <a:stretch/>
        </p:blipFill>
        <p:spPr>
          <a:xfrm>
            <a:off x="10617200" y="3159760"/>
            <a:ext cx="1362474" cy="1554239"/>
          </a:xfrm>
          <a:prstGeom prst="rect">
            <a:avLst/>
          </a:prstGeom>
          <a:noFill/>
          <a:ln>
            <a:noFill/>
          </a:ln>
        </p:spPr>
      </p:pic>
      <p:sp>
        <p:nvSpPr>
          <p:cNvPr id="207" name="Google Shape;207;p30"/>
          <p:cNvSpPr>
            <a:spLocks/>
          </p:cNvSpPr>
          <p:nvPr/>
        </p:nvSpPr>
        <p:spPr>
          <a:xfrm>
            <a:off x="8610600" y="6356352"/>
            <a:ext cx="2743200" cy="365125"/>
          </a:xfrm>
          <a:prstGeom prst="rect">
            <a:avLst/>
          </a:prstGeom>
          <a:noFill/>
          <a:ln>
            <a:noFill/>
          </a:ln>
        </p:spPr>
        <p:txBody>
          <a:bodyPr spcFirstLastPara="1" wrap="square" lIns="91346" tIns="45698" rIns="91346" bIns="45698" anchor="ctr" anchorCtr="0">
            <a:noAutofit/>
          </a:bodyPr>
          <a:lstStyle/>
          <a:p>
            <a:pPr algn="r"/>
            <a:endParaRPr sz="2400" b="1" i="1" dirty="0">
              <a:solidFill>
                <a:srgbClr val="888888"/>
              </a:solidFill>
              <a:uFillTx/>
              <a:latin typeface="Calibri"/>
              <a:ea typeface="Calibri"/>
              <a:cs typeface="Calibri"/>
              <a:sym typeface="Calibri"/>
            </a:endParaRPr>
          </a:p>
        </p:txBody>
      </p:sp>
      <p:sp>
        <p:nvSpPr>
          <p:cNvPr id="2" name="スライド番号プレースホルダー 1"/>
          <p:cNvSpPr>
            <a:spLocks noGrp="1"/>
          </p:cNvSpPr>
          <p:nvPr>
            <p:ph type="sldNum" idx="12"/>
          </p:nvPr>
        </p:nvSpPr>
        <p:spPr/>
        <p:txBody>
          <a:bodyPr/>
          <a:lstStyle/>
          <a:p>
            <a:fld id="{00000000-1234-1234-1234-123412341234}" type="slidenum">
              <a:rPr lang="en-US" altLang="ja-JP" smtClean="0">
                <a:uFillTx/>
              </a:rPr>
              <a:pPr/>
              <a:t>3</a:t>
            </a:fld>
            <a:endParaRPr lang="ja-JP" altLang="en-US" sz="3200" dirty="0">
              <a:uFillTx/>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08"/>
                                        </p:tgtEl>
                                        <p:attrNameLst>
                                          <p:attrName>style.visibility</p:attrName>
                                        </p:attrNameLst>
                                      </p:cBhvr>
                                      <p:to>
                                        <p:strVal val="visible"/>
                                      </p:to>
                                    </p:set>
                                    <p:animEffect transition="in" filter="fade">
                                      <p:cBhvr>
                                        <p:cTn id="7" dur="2000"/>
                                        <p:tgtEl>
                                          <p:spTgt spid="208"/>
                                        </p:tgtEl>
                                      </p:cBhvr>
                                    </p:animEffect>
                                    <p:anim calcmode="lin" valueType="num">
                                      <p:cBhvr>
                                        <p:cTn id="8" dur="2000" fill="hold"/>
                                        <p:tgtEl>
                                          <p:spTgt spid="208"/>
                                        </p:tgtEl>
                                        <p:attrNameLst>
                                          <p:attrName>ppt_w</p:attrName>
                                        </p:attrNameLst>
                                      </p:cBhvr>
                                      <p:tavLst>
                                        <p:tav tm="0" fmla="#ppt_w*sin(2.5*pi*$)">
                                          <p:val>
                                            <p:fltVal val="0"/>
                                          </p:val>
                                        </p:tav>
                                        <p:tav tm="100000">
                                          <p:val>
                                            <p:fltVal val="1"/>
                                          </p:val>
                                        </p:tav>
                                      </p:tavLst>
                                    </p:anim>
                                    <p:anim calcmode="lin" valueType="num">
                                      <p:cBhvr>
                                        <p:cTn id="9" dur="2000" fill="hold"/>
                                        <p:tgtEl>
                                          <p:spTgt spid="20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uFillTx/>
                <a:latin typeface="ＭＳ Ｐゴシック" panose="020B0600070205080204" pitchFamily="50" charset="-128"/>
                <a:ea typeface="ＭＳ Ｐゴシック" panose="020B0600070205080204" pitchFamily="50" charset="-128"/>
              </a:rPr>
              <a:t>仮説導出②</a:t>
            </a:r>
          </a:p>
        </p:txBody>
      </p:sp>
      <p:sp>
        <p:nvSpPr>
          <p:cNvPr id="28" name="正方形/長方形 27"/>
          <p:cNvSpPr>
            <a:spLocks/>
          </p:cNvSpPr>
          <p:nvPr/>
        </p:nvSpPr>
        <p:spPr>
          <a:xfrm>
            <a:off x="3081814" y="1840230"/>
            <a:ext cx="5730716" cy="366903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sz="1800">
              <a:solidFill>
                <a:srgbClr val="FFFFFF"/>
              </a:solidFill>
              <a:uFillTx/>
            </a:endParaRPr>
          </a:p>
        </p:txBody>
      </p:sp>
      <p:sp>
        <p:nvSpPr>
          <p:cNvPr id="22" name="矢印: 右 21"/>
          <p:cNvSpPr>
            <a:spLocks/>
          </p:cNvSpPr>
          <p:nvPr/>
        </p:nvSpPr>
        <p:spPr>
          <a:xfrm>
            <a:off x="2135790" y="3510563"/>
            <a:ext cx="1964718" cy="303895"/>
          </a:xfrm>
          <a:prstGeom prst="rightArrow">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sz="1800" dirty="0">
              <a:solidFill>
                <a:srgbClr val="FFFFFF"/>
              </a:solidFill>
              <a:uFillTx/>
            </a:endParaRPr>
          </a:p>
        </p:txBody>
      </p:sp>
      <p:sp>
        <p:nvSpPr>
          <p:cNvPr id="7" name="楕円 6"/>
          <p:cNvSpPr>
            <a:spLocks/>
          </p:cNvSpPr>
          <p:nvPr/>
        </p:nvSpPr>
        <p:spPr>
          <a:xfrm>
            <a:off x="86423" y="3202479"/>
            <a:ext cx="2047462" cy="920061"/>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4400"/>
            <a:r>
              <a:rPr lang="en-US" altLang="ja-JP" sz="2400" b="1" dirty="0">
                <a:solidFill>
                  <a:srgbClr val="FF0000"/>
                </a:solidFill>
                <a:uFillTx/>
              </a:rPr>
              <a:t>BGM</a:t>
            </a:r>
          </a:p>
          <a:p>
            <a:pPr algn="ctr" defTabSz="914400"/>
            <a:r>
              <a:rPr lang="ja-JP" altLang="en-US" sz="2400" b="1" dirty="0">
                <a:solidFill>
                  <a:srgbClr val="FF0000"/>
                </a:solidFill>
                <a:uFillTx/>
              </a:rPr>
              <a:t>内装</a:t>
            </a:r>
          </a:p>
        </p:txBody>
      </p:sp>
      <p:sp>
        <p:nvSpPr>
          <p:cNvPr id="8" name="楕円 7"/>
          <p:cNvSpPr>
            <a:spLocks/>
          </p:cNvSpPr>
          <p:nvPr/>
        </p:nvSpPr>
        <p:spPr>
          <a:xfrm>
            <a:off x="10060020" y="3239950"/>
            <a:ext cx="2047462" cy="813570"/>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4400"/>
            <a:r>
              <a:rPr lang="ja-JP" altLang="en-US" sz="2400" b="1" dirty="0">
                <a:solidFill>
                  <a:srgbClr val="000000"/>
                </a:solidFill>
                <a:uFillTx/>
              </a:rPr>
              <a:t>売り上げ</a:t>
            </a:r>
          </a:p>
        </p:txBody>
      </p:sp>
      <p:sp>
        <p:nvSpPr>
          <p:cNvPr id="13" name="正方形/長方形 12"/>
          <p:cNvSpPr>
            <a:spLocks/>
          </p:cNvSpPr>
          <p:nvPr/>
        </p:nvSpPr>
        <p:spPr>
          <a:xfrm>
            <a:off x="8142778" y="3358616"/>
            <a:ext cx="1237424" cy="60779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ja-JP" altLang="en-US" sz="2000" b="1" dirty="0">
                <a:solidFill>
                  <a:srgbClr val="FF0000"/>
                </a:solidFill>
                <a:uFillTx/>
              </a:rPr>
              <a:t>滞在時間</a:t>
            </a:r>
          </a:p>
        </p:txBody>
      </p:sp>
      <p:sp>
        <p:nvSpPr>
          <p:cNvPr id="14" name="正方形/長方形 13"/>
          <p:cNvSpPr>
            <a:spLocks/>
          </p:cNvSpPr>
          <p:nvPr/>
        </p:nvSpPr>
        <p:spPr>
          <a:xfrm>
            <a:off x="5827107" y="3149235"/>
            <a:ext cx="1683194" cy="10265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ja-JP" altLang="en-US" sz="2000" b="1" dirty="0">
                <a:solidFill>
                  <a:srgbClr val="000000"/>
                </a:solidFill>
                <a:uFillTx/>
              </a:rPr>
              <a:t>意思決定</a:t>
            </a:r>
            <a:endParaRPr lang="en-US" altLang="ja-JP" sz="2000" b="1" dirty="0">
              <a:solidFill>
                <a:srgbClr val="000000"/>
              </a:solidFill>
              <a:uFillTx/>
            </a:endParaRPr>
          </a:p>
          <a:p>
            <a:pPr algn="ctr" defTabSz="914400"/>
            <a:r>
              <a:rPr lang="ja-JP" altLang="en-US" sz="2000" b="1" dirty="0">
                <a:solidFill>
                  <a:srgbClr val="000000"/>
                </a:solidFill>
                <a:uFillTx/>
              </a:rPr>
              <a:t>プロセス</a:t>
            </a:r>
            <a:endParaRPr lang="ja-JP" altLang="en-US" sz="1800" b="1" dirty="0">
              <a:solidFill>
                <a:srgbClr val="000000"/>
              </a:solidFill>
              <a:uFillTx/>
            </a:endParaRPr>
          </a:p>
        </p:txBody>
      </p:sp>
      <p:sp>
        <p:nvSpPr>
          <p:cNvPr id="15" name="正方形/長方形 14"/>
          <p:cNvSpPr>
            <a:spLocks/>
          </p:cNvSpPr>
          <p:nvPr/>
        </p:nvSpPr>
        <p:spPr>
          <a:xfrm>
            <a:off x="4118924" y="3358616"/>
            <a:ext cx="1232773" cy="60779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ja-JP" altLang="en-US" sz="2000" b="1" dirty="0">
                <a:solidFill>
                  <a:srgbClr val="000000"/>
                </a:solidFill>
                <a:uFillTx/>
              </a:rPr>
              <a:t>動機</a:t>
            </a:r>
            <a:endParaRPr lang="ja-JP" altLang="en-US" sz="1800" b="1" dirty="0">
              <a:solidFill>
                <a:srgbClr val="000000"/>
              </a:solidFill>
              <a:uFillTx/>
            </a:endParaRPr>
          </a:p>
        </p:txBody>
      </p:sp>
      <p:sp>
        <p:nvSpPr>
          <p:cNvPr id="16" name="正方形/長方形 15"/>
          <p:cNvSpPr>
            <a:spLocks/>
          </p:cNvSpPr>
          <p:nvPr/>
        </p:nvSpPr>
        <p:spPr>
          <a:xfrm>
            <a:off x="2406090" y="3358616"/>
            <a:ext cx="1237424" cy="60779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ja-JP" altLang="en-US" sz="2000" b="1" dirty="0">
                <a:solidFill>
                  <a:srgbClr val="000000"/>
                </a:solidFill>
                <a:uFillTx/>
              </a:rPr>
              <a:t>五感</a:t>
            </a:r>
          </a:p>
        </p:txBody>
      </p:sp>
      <p:cxnSp>
        <p:nvCxnSpPr>
          <p:cNvPr id="18" name="直線矢印コネクタ 17"/>
          <p:cNvCxnSpPr>
            <a:stCxn id="15" idx="3"/>
            <a:endCxn id="14" idx="1"/>
          </p:cNvCxnSpPr>
          <p:nvPr/>
        </p:nvCxnSpPr>
        <p:spPr>
          <a:xfrm>
            <a:off x="5351697" y="3662511"/>
            <a:ext cx="47541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a:stCxn id="14" idx="3"/>
            <a:endCxn id="13" idx="1"/>
          </p:cNvCxnSpPr>
          <p:nvPr/>
        </p:nvCxnSpPr>
        <p:spPr>
          <a:xfrm>
            <a:off x="7510301" y="3662511"/>
            <a:ext cx="63247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矢印: 右 22"/>
          <p:cNvSpPr>
            <a:spLocks/>
          </p:cNvSpPr>
          <p:nvPr/>
        </p:nvSpPr>
        <p:spPr>
          <a:xfrm>
            <a:off x="9380202" y="3494788"/>
            <a:ext cx="676008" cy="303895"/>
          </a:xfrm>
          <a:prstGeom prst="rightArrow">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sz="1800" dirty="0">
              <a:solidFill>
                <a:srgbClr val="FFFFFF"/>
              </a:solidFill>
              <a:uFillTx/>
            </a:endParaRPr>
          </a:p>
        </p:txBody>
      </p:sp>
      <p:sp>
        <p:nvSpPr>
          <p:cNvPr id="29" name="テキスト ボックス 28"/>
          <p:cNvSpPr txBox="1">
            <a:spLocks/>
          </p:cNvSpPr>
          <p:nvPr/>
        </p:nvSpPr>
        <p:spPr>
          <a:xfrm>
            <a:off x="4397709" y="2058873"/>
            <a:ext cx="3098925" cy="461665"/>
          </a:xfrm>
          <a:prstGeom prst="rect">
            <a:avLst/>
          </a:prstGeom>
          <a:noFill/>
        </p:spPr>
        <p:txBody>
          <a:bodyPr wrap="none" rtlCol="0">
            <a:spAutoFit/>
          </a:bodyPr>
          <a:lstStyle/>
          <a:p>
            <a:pPr defTabSz="914400"/>
            <a:r>
              <a:rPr lang="ja-JP" altLang="en-US" sz="2400" dirty="0">
                <a:solidFill>
                  <a:srgbClr val="000000"/>
                </a:solidFill>
                <a:uFillTx/>
                <a:latin typeface="ＭＳ Ｐゴシック" panose="020B0600070205080204" pitchFamily="50" charset="-128"/>
                <a:ea typeface="ＭＳ Ｐゴシック" panose="020B0600070205080204" pitchFamily="50" charset="-128"/>
              </a:rPr>
              <a:t>消費者内でのプロセス</a:t>
            </a:r>
          </a:p>
        </p:txBody>
      </p:sp>
      <p:sp>
        <p:nvSpPr>
          <p:cNvPr id="3" name="正方形/長方形 2"/>
          <p:cNvSpPr>
            <a:spLocks/>
          </p:cNvSpPr>
          <p:nvPr/>
        </p:nvSpPr>
        <p:spPr>
          <a:xfrm>
            <a:off x="4100508" y="2937510"/>
            <a:ext cx="3413603" cy="1463040"/>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ja-JP" altLang="en-US" sz="2400" b="1" u="sng" dirty="0">
                <a:solidFill>
                  <a:srgbClr val="FF0000"/>
                </a:solidFill>
                <a:uFillTx/>
              </a:rPr>
              <a:t>居心地</a:t>
            </a:r>
            <a:r>
              <a:rPr lang="en-US" altLang="ja-JP" sz="2400" b="1" u="sng" dirty="0">
                <a:solidFill>
                  <a:srgbClr val="FF0000"/>
                </a:solidFill>
                <a:uFillTx/>
              </a:rPr>
              <a:t>/</a:t>
            </a:r>
            <a:r>
              <a:rPr lang="ja-JP" altLang="en-US" sz="2400" b="1" u="sng" dirty="0">
                <a:solidFill>
                  <a:srgbClr val="FF0000"/>
                </a:solidFill>
                <a:uFillTx/>
              </a:rPr>
              <a:t>注視時間</a:t>
            </a:r>
            <a:endParaRPr lang="en-US" altLang="ja-JP" sz="2400" b="1" u="sng" dirty="0">
              <a:solidFill>
                <a:srgbClr val="FF0000"/>
              </a:solidFill>
              <a:uFillTx/>
            </a:endParaRPr>
          </a:p>
        </p:txBody>
      </p:sp>
      <p:sp>
        <p:nvSpPr>
          <p:cNvPr id="9" name="スライド番号プレースホルダー 8"/>
          <p:cNvSpPr>
            <a:spLocks noGrp="1"/>
          </p:cNvSpPr>
          <p:nvPr>
            <p:ph type="sldNum" sz="quarter" idx="12"/>
          </p:nvPr>
        </p:nvSpPr>
        <p:spPr>
          <a:xfrm>
            <a:off x="9448800" y="6356350"/>
            <a:ext cx="2743200" cy="365125"/>
          </a:xfrm>
        </p:spPr>
        <p:txBody>
          <a:bodyPr/>
          <a:lstStyle/>
          <a:p>
            <a:fld id="{DEF959B9-AA38-45FE-BB59-D590ED23621D}" type="slidenum">
              <a:rPr lang="ja-JP" altLang="en-US" sz="4000" smtClean="0">
                <a:solidFill>
                  <a:schemeClr val="tx1"/>
                </a:solidFill>
                <a:uFillTx/>
                <a:latin typeface="Calibri" panose="020F0502020204030204" pitchFamily="34" charset="0"/>
                <a:ea typeface="ＭＳ Ｐゴシック" panose="020B0600070205080204" pitchFamily="50" charset="-128"/>
              </a:rPr>
              <a:pPr/>
              <a:t>30</a:t>
            </a:fld>
            <a:endParaRPr lang="ja-JP" altLang="en-US" sz="4000" dirty="0">
              <a:solidFill>
                <a:schemeClr val="tx1"/>
              </a:solidFill>
              <a:uFillTx/>
              <a:latin typeface="Calibri" panose="020F0502020204030204" pitchFamily="34" charset="0"/>
              <a:ea typeface="ＭＳ Ｐゴシック" panose="020B0600070205080204" pitchFamily="50" charset="-128"/>
            </a:endParaRPr>
          </a:p>
        </p:txBody>
      </p:sp>
      <p:sp>
        <p:nvSpPr>
          <p:cNvPr id="21" name="正方形/長方形 20"/>
          <p:cNvSpPr/>
          <p:nvPr/>
        </p:nvSpPr>
        <p:spPr>
          <a:xfrm>
            <a:off x="4812636" y="6365677"/>
            <a:ext cx="2566728" cy="338554"/>
          </a:xfrm>
          <a:prstGeom prst="rect">
            <a:avLst/>
          </a:prstGeom>
        </p:spPr>
        <p:txBody>
          <a:bodyPr wrap="none">
            <a:spAutoFit/>
          </a:bodyPr>
          <a:lstStyle/>
          <a:p>
            <a:r>
              <a:rPr lang="ja-JP" altLang="en-US" sz="1600" dirty="0">
                <a:latin typeface="ＭＳ Ｐゴシック" panose="020B0600070205080204" pitchFamily="50" charset="-128"/>
                <a:ea typeface="ＭＳ Ｐゴシック" panose="020B0600070205080204" pitchFamily="50" charset="-128"/>
              </a:rPr>
              <a:t>小阪裕司、椎塚久雄 </a:t>
            </a:r>
            <a:r>
              <a:rPr lang="en-US" altLang="ja-JP" sz="1600" dirty="0">
                <a:latin typeface="Calibri" panose="020F0502020204030204" pitchFamily="34" charset="0"/>
                <a:ea typeface="ＭＳ Ｐゴシック" panose="020B0600070205080204" pitchFamily="50" charset="-128"/>
              </a:rPr>
              <a:t>(2011)</a:t>
            </a:r>
            <a:endParaRPr lang="ja-JP" altLang="en-US" sz="1600" dirty="0">
              <a:latin typeface="Calibri" panose="020F0502020204030204" pitchFamily="34" charset="0"/>
              <a:ea typeface="ＭＳ Ｐゴシック" panose="020B0600070205080204"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a:uFillTx/>
              </a:rPr>
              <a:t>仮説導出②</a:t>
            </a:r>
          </a:p>
        </p:txBody>
      </p:sp>
      <p:sp>
        <p:nvSpPr>
          <p:cNvPr id="5" name="コンテンツ プレースホルダー 4"/>
          <p:cNvSpPr>
            <a:spLocks noGrp="1"/>
          </p:cNvSpPr>
          <p:nvPr>
            <p:ph idx="1"/>
          </p:nvPr>
        </p:nvSpPr>
        <p:spPr>
          <a:xfrm>
            <a:off x="838200" y="1825624"/>
            <a:ext cx="10515600" cy="4351339"/>
          </a:xfrm>
        </p:spPr>
        <p:txBody>
          <a:bodyPr>
            <a:normAutofit/>
          </a:bodyPr>
          <a:lstStyle/>
          <a:p>
            <a:pPr marL="0" indent="0">
              <a:buNone/>
            </a:pPr>
            <a:r>
              <a:rPr kumimoji="1" lang="ja-JP" altLang="en-US" sz="2400" dirty="0">
                <a:uFillTx/>
              </a:rPr>
              <a:t>小林、山田（</a:t>
            </a:r>
            <a:r>
              <a:rPr kumimoji="1" lang="en-US" altLang="ja-JP" sz="2400" dirty="0">
                <a:uFillTx/>
              </a:rPr>
              <a:t>2014</a:t>
            </a:r>
            <a:r>
              <a:rPr kumimoji="1" lang="ja-JP" altLang="en-US" sz="2400" dirty="0">
                <a:uFillTx/>
              </a:rPr>
              <a:t>）の研究によると、</a:t>
            </a:r>
            <a:endParaRPr kumimoji="1" lang="en-US" altLang="ja-JP" sz="2400" dirty="0">
              <a:uFillTx/>
            </a:endParaRPr>
          </a:p>
          <a:p>
            <a:pPr marL="0" indent="0">
              <a:buNone/>
            </a:pPr>
            <a:r>
              <a:rPr lang="ja-JP" altLang="en-US" sz="3000" u="sng" dirty="0">
                <a:uFillTx/>
              </a:rPr>
              <a:t>居心地満足度と滞在時間には</a:t>
            </a:r>
            <a:r>
              <a:rPr lang="ja-JP" altLang="en-US" sz="3000" u="sng" dirty="0">
                <a:solidFill>
                  <a:srgbClr val="C00000"/>
                </a:solidFill>
                <a:uFillTx/>
              </a:rPr>
              <a:t>正の相関</a:t>
            </a:r>
            <a:r>
              <a:rPr lang="ja-JP" altLang="en-US" sz="3000" u="sng" dirty="0">
                <a:uFillTx/>
              </a:rPr>
              <a:t>が認められた。</a:t>
            </a:r>
            <a:endParaRPr lang="en-US" altLang="ja-JP" u="sng" dirty="0">
              <a:uFillTx/>
            </a:endParaRPr>
          </a:p>
          <a:p>
            <a:pPr marL="0" indent="0">
              <a:buNone/>
            </a:pPr>
            <a:endParaRPr kumimoji="1" lang="en-US" altLang="ja-JP" dirty="0">
              <a:uFillTx/>
            </a:endParaRPr>
          </a:p>
          <a:p>
            <a:pPr marL="0" indent="0">
              <a:buNone/>
            </a:pPr>
            <a:endParaRPr lang="en-US" altLang="ja-JP" sz="3200" b="1" dirty="0">
              <a:uFillTx/>
            </a:endParaRPr>
          </a:p>
          <a:p>
            <a:pPr marL="0" indent="0">
              <a:buNone/>
            </a:pPr>
            <a:r>
              <a:rPr lang="ja-JP" altLang="en-US" sz="3200" dirty="0">
                <a:uFillTx/>
              </a:rPr>
              <a:t>　　　</a:t>
            </a:r>
            <a:endParaRPr lang="en-US" altLang="ja-JP" dirty="0">
              <a:uFillTx/>
            </a:endParaRPr>
          </a:p>
          <a:p>
            <a:pPr marL="0" indent="0">
              <a:buNone/>
            </a:pPr>
            <a:endParaRPr kumimoji="1" lang="en-US" altLang="ja-JP" dirty="0">
              <a:uFillTx/>
            </a:endParaRPr>
          </a:p>
          <a:p>
            <a:pPr marL="0" indent="0">
              <a:buNone/>
            </a:pPr>
            <a:endParaRPr lang="en-US" altLang="ja-JP" sz="1400" dirty="0">
              <a:uFillTx/>
            </a:endParaRPr>
          </a:p>
        </p:txBody>
      </p:sp>
      <p:sp>
        <p:nvSpPr>
          <p:cNvPr id="7" name="楕円 6"/>
          <p:cNvSpPr>
            <a:spLocks/>
          </p:cNvSpPr>
          <p:nvPr/>
        </p:nvSpPr>
        <p:spPr>
          <a:xfrm>
            <a:off x="1391920" y="3056018"/>
            <a:ext cx="3718560" cy="1894840"/>
          </a:xfrm>
          <a:prstGeom prst="ellipse">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a:solidFill>
                  <a:schemeClr val="bg1"/>
                </a:solidFill>
                <a:uFillTx/>
              </a:rPr>
              <a:t>居心地</a:t>
            </a:r>
            <a:r>
              <a:rPr kumimoji="1" lang="ja-JP" altLang="en-US" sz="3200" dirty="0">
                <a:solidFill>
                  <a:schemeClr val="bg1"/>
                </a:solidFill>
                <a:uFillTx/>
              </a:rPr>
              <a:t>に満足している</a:t>
            </a:r>
          </a:p>
        </p:txBody>
      </p:sp>
      <p:sp>
        <p:nvSpPr>
          <p:cNvPr id="8" name="矢印: 右 7"/>
          <p:cNvSpPr>
            <a:spLocks/>
          </p:cNvSpPr>
          <p:nvPr/>
        </p:nvSpPr>
        <p:spPr>
          <a:xfrm>
            <a:off x="5466080" y="3574573"/>
            <a:ext cx="1432560" cy="853440"/>
          </a:xfrm>
          <a:prstGeom prst="rightArrow">
            <a:avLst/>
          </a:prstGeom>
          <a:no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9" name="楕円 8"/>
          <p:cNvSpPr>
            <a:spLocks/>
          </p:cNvSpPr>
          <p:nvPr/>
        </p:nvSpPr>
        <p:spPr>
          <a:xfrm>
            <a:off x="7254240" y="3053874"/>
            <a:ext cx="3718560" cy="1894840"/>
          </a:xfrm>
          <a:prstGeom prst="ellipse">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b="1" dirty="0">
                <a:solidFill>
                  <a:schemeClr val="bg1"/>
                </a:solidFill>
                <a:uFillTx/>
              </a:rPr>
              <a:t>滞在時間</a:t>
            </a:r>
            <a:endParaRPr kumimoji="1" lang="en-US" altLang="ja-JP" sz="3600" b="1" dirty="0">
              <a:solidFill>
                <a:schemeClr val="bg1"/>
              </a:solidFill>
              <a:uFillTx/>
            </a:endParaRPr>
          </a:p>
          <a:p>
            <a:pPr algn="ctr"/>
            <a:r>
              <a:rPr lang="en-US" altLang="ja-JP" sz="3600" b="1" dirty="0">
                <a:solidFill>
                  <a:schemeClr val="bg1"/>
                </a:solidFill>
                <a:uFillTx/>
              </a:rPr>
              <a:t>UP</a:t>
            </a:r>
            <a:endParaRPr kumimoji="1" lang="ja-JP" altLang="en-US" sz="3600" b="1" dirty="0">
              <a:solidFill>
                <a:schemeClr val="bg1"/>
              </a:solidFill>
              <a:uFillTx/>
            </a:endParaRPr>
          </a:p>
        </p:txBody>
      </p:sp>
      <p:pic>
        <p:nvPicPr>
          <p:cNvPr id="3" name="図 2"/>
          <p:cNvPicPr>
            <a:picLocks noChangeAspect="1"/>
          </p:cNvPicPr>
          <p:nvPr/>
        </p:nvPicPr>
        <p:blipFill>
          <a:blip r:embed="rId2" cstate="print"/>
          <a:stretch>
            <a:fillRect/>
          </a:stretch>
        </p:blipFill>
        <p:spPr>
          <a:xfrm>
            <a:off x="576580" y="3864507"/>
            <a:ext cx="1630680" cy="1622527"/>
          </a:xfrm>
          <a:prstGeom prst="rect">
            <a:avLst/>
          </a:prstGeom>
        </p:spPr>
      </p:pic>
      <p:pic>
        <p:nvPicPr>
          <p:cNvPr id="10" name="図 9"/>
          <p:cNvPicPr>
            <a:picLocks noChangeAspect="1"/>
          </p:cNvPicPr>
          <p:nvPr/>
        </p:nvPicPr>
        <p:blipFill>
          <a:blip r:embed="rId3" cstate="print"/>
          <a:stretch>
            <a:fillRect/>
          </a:stretch>
        </p:blipFill>
        <p:spPr>
          <a:xfrm>
            <a:off x="9996103" y="3919088"/>
            <a:ext cx="1548197" cy="1513363"/>
          </a:xfrm>
          <a:prstGeom prst="rect">
            <a:avLst/>
          </a:prstGeom>
        </p:spPr>
      </p:pic>
      <p:sp>
        <p:nvSpPr>
          <p:cNvPr id="6" name="スライド番号プレースホルダー 5"/>
          <p:cNvSpPr>
            <a:spLocks noGrp="1"/>
          </p:cNvSpPr>
          <p:nvPr>
            <p:ph type="sldNum" sz="quarter" idx="12"/>
          </p:nvPr>
        </p:nvSpPr>
        <p:spPr/>
        <p:txBody>
          <a:bodyPr/>
          <a:lstStyle/>
          <a:p>
            <a:fld id="{E5CB4100-3711-46EF-ADEE-C55C0E50F573}" type="slidenum">
              <a:rPr kumimoji="1" lang="ja-JP" altLang="en-US" smtClean="0">
                <a:uFillTx/>
              </a:rPr>
              <a:t>31</a:t>
            </a:fld>
            <a:endParaRPr kumimoji="1" lang="ja-JP" altLang="en-US">
              <a:uFillTx/>
            </a:endParaRPr>
          </a:p>
        </p:txBody>
      </p:sp>
      <p:sp>
        <p:nvSpPr>
          <p:cNvPr id="2" name="正方形/長方形 1"/>
          <p:cNvSpPr/>
          <p:nvPr/>
        </p:nvSpPr>
        <p:spPr>
          <a:xfrm>
            <a:off x="4803819" y="6369569"/>
            <a:ext cx="2584362" cy="338554"/>
          </a:xfrm>
          <a:prstGeom prst="rect">
            <a:avLst/>
          </a:prstGeom>
        </p:spPr>
        <p:txBody>
          <a:bodyPr wrap="none">
            <a:spAutoFit/>
          </a:bodyPr>
          <a:lstStyle/>
          <a:p>
            <a:r>
              <a:rPr lang="ja-JP" altLang="en-US" sz="1600" dirty="0"/>
              <a:t>小林重人、山田広明（</a:t>
            </a:r>
            <a:r>
              <a:rPr lang="en-US" altLang="ja-JP" sz="1600" dirty="0"/>
              <a:t>2014</a:t>
            </a:r>
            <a:r>
              <a:rPr lang="ja-JP" altLang="en-US" sz="1600" dirty="0"/>
              <a:t>）</a:t>
            </a:r>
            <a:endParaRPr lang="en-US" altLang="ja-JP"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四角形: 角を丸くする 3">
            <a:extLst>
              <a:ext uri="{FF2B5EF4-FFF2-40B4-BE49-F238E27FC236}">
                <a16:creationId xmlns:a16="http://schemas.microsoft.com/office/drawing/2014/main" xmlns="" id="{0C302BA7-E106-4C5C-9A0E-020C16750417}"/>
              </a:ext>
            </a:extLst>
          </p:cNvPr>
          <p:cNvSpPr/>
          <p:nvPr/>
        </p:nvSpPr>
        <p:spPr>
          <a:xfrm>
            <a:off x="623843" y="2772163"/>
            <a:ext cx="10964254" cy="725147"/>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62" tIns="45718" rIns="91362" bIns="45718" rtlCol="0" anchor="ctr"/>
          <a:lstStyle/>
          <a:p>
            <a:pPr algn="ctr"/>
            <a:r>
              <a:rPr lang="en-US" altLang="ja-JP" b="1" dirty="0">
                <a:solidFill>
                  <a:schemeClr val="tx1"/>
                </a:solidFill>
                <a:latin typeface="游ゴシック" panose="020B0400000000000000" pitchFamily="50" charset="-128"/>
                <a:ea typeface="游ゴシック" panose="020B0400000000000000" pitchFamily="50" charset="-128"/>
              </a:rPr>
              <a:t>2a.</a:t>
            </a:r>
            <a:r>
              <a:rPr lang="ja-JP" altLang="en-US" b="1" dirty="0">
                <a:solidFill>
                  <a:schemeClr val="tx1"/>
                </a:solidFill>
                <a:latin typeface="游ゴシック" panose="020B0400000000000000" pitchFamily="50" charset="-128"/>
                <a:ea typeface="游ゴシック" panose="020B0400000000000000" pitchFamily="50" charset="-128"/>
              </a:rPr>
              <a:t>楽器と店内雰囲気の一致度が高くなるほど、店内に感じる居心地のよさは増加する。</a:t>
            </a:r>
          </a:p>
        </p:txBody>
      </p:sp>
      <p:sp>
        <p:nvSpPr>
          <p:cNvPr id="2" name="タイトル 1">
            <a:extLst>
              <a:ext uri="{FF2B5EF4-FFF2-40B4-BE49-F238E27FC236}">
                <a16:creationId xmlns:a16="http://schemas.microsoft.com/office/drawing/2014/main" xmlns="" id="{A95F992A-D3CC-4572-A441-05459C676738}"/>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仮説②</a:t>
            </a:r>
          </a:p>
        </p:txBody>
      </p:sp>
      <p:sp>
        <p:nvSpPr>
          <p:cNvPr id="3" name="コンテンツ プレースホルダー 2">
            <a:extLst>
              <a:ext uri="{FF2B5EF4-FFF2-40B4-BE49-F238E27FC236}">
                <a16:creationId xmlns:a16="http://schemas.microsoft.com/office/drawing/2014/main" xmlns="" id="{7A811149-AFA9-46A8-A029-452AA0668339}"/>
              </a:ext>
            </a:extLst>
          </p:cNvPr>
          <p:cNvSpPr>
            <a:spLocks noGrp="1"/>
          </p:cNvSpPr>
          <p:nvPr>
            <p:ph idx="1"/>
          </p:nvPr>
        </p:nvSpPr>
        <p:spPr>
          <a:xfrm>
            <a:off x="551758" y="1922959"/>
            <a:ext cx="11108424" cy="357964"/>
          </a:xfrm>
        </p:spPr>
        <p:txBody>
          <a:bodyPr>
            <a:normAutofit/>
          </a:bodyPr>
          <a:lstStyle/>
          <a:p>
            <a:pPr marL="0" indent="0" algn="ctr">
              <a:buNone/>
            </a:pPr>
            <a:r>
              <a:rPr kumimoji="1" lang="en-US" altLang="ja-JP" sz="1800" b="1" dirty="0">
                <a:latin typeface="ＭＳ Ｐゴシック" panose="020B0600070205080204" pitchFamily="50" charset="-128"/>
                <a:ea typeface="ＭＳ Ｐゴシック" panose="020B0600070205080204" pitchFamily="50" charset="-128"/>
              </a:rPr>
              <a:t>BGM</a:t>
            </a:r>
            <a:r>
              <a:rPr kumimoji="1" lang="ja-JP" altLang="en-US" sz="1800" b="1" dirty="0">
                <a:latin typeface="ＭＳ Ｐゴシック" panose="020B0600070205080204" pitchFamily="50" charset="-128"/>
                <a:ea typeface="ＭＳ Ｐゴシック" panose="020B0600070205080204" pitchFamily="50" charset="-128"/>
              </a:rPr>
              <a:t>（テクスチャー）と空間（売場の雰囲気）の一致の度合いが高いとき、滞在時間は増加する。</a:t>
            </a:r>
          </a:p>
        </p:txBody>
      </p:sp>
      <p:pic>
        <p:nvPicPr>
          <p:cNvPr id="6" name="図 5">
            <a:extLst>
              <a:ext uri="{FF2B5EF4-FFF2-40B4-BE49-F238E27FC236}">
                <a16:creationId xmlns:a16="http://schemas.microsoft.com/office/drawing/2014/main" xmlns="" id="{A6DA32DF-BF9C-4237-B318-A72BAACF3CB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7542" y="4778129"/>
            <a:ext cx="1576655" cy="1576655"/>
          </a:xfrm>
          <a:prstGeom prst="rect">
            <a:avLst/>
          </a:prstGeom>
        </p:spPr>
      </p:pic>
      <p:sp>
        <p:nvSpPr>
          <p:cNvPr id="7" name="スライド番号プレースホルダー 6"/>
          <p:cNvSpPr>
            <a:spLocks noGrp="1"/>
          </p:cNvSpPr>
          <p:nvPr>
            <p:ph type="sldNum" sz="quarter" idx="12"/>
          </p:nvPr>
        </p:nvSpPr>
        <p:spPr/>
        <p:txBody>
          <a:bodyPr/>
          <a:lstStyle/>
          <a:p>
            <a:fld id="{E963AB99-5CC8-4A80-8A04-2C2F98C0B7F5}" type="slidenum">
              <a:rPr lang="ja-JP" altLang="en-US" smtClean="0"/>
              <a:pPr/>
              <a:t>32</a:t>
            </a:fld>
            <a:endParaRPr lang="ja-JP" altLang="en-US"/>
          </a:p>
        </p:txBody>
      </p:sp>
      <p:sp>
        <p:nvSpPr>
          <p:cNvPr id="9" name="四角形: 角を丸くする 3">
            <a:extLst>
              <a:ext uri="{FF2B5EF4-FFF2-40B4-BE49-F238E27FC236}">
                <a16:creationId xmlns:a16="http://schemas.microsoft.com/office/drawing/2014/main" xmlns="" id="{0C302BA7-E106-4C5C-9A0E-020C16750417}"/>
              </a:ext>
            </a:extLst>
          </p:cNvPr>
          <p:cNvSpPr/>
          <p:nvPr/>
        </p:nvSpPr>
        <p:spPr>
          <a:xfrm>
            <a:off x="623843" y="3788223"/>
            <a:ext cx="10964254" cy="725147"/>
          </a:xfrm>
          <a:prstGeom prst="round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62" tIns="45718" rIns="91362" bIns="45718" rtlCol="0" anchor="ctr"/>
          <a:lstStyle/>
          <a:p>
            <a:pPr algn="ctr"/>
            <a:r>
              <a:rPr lang="en-US" altLang="ja-JP" b="1" dirty="0">
                <a:solidFill>
                  <a:schemeClr val="tx1"/>
                </a:solidFill>
                <a:latin typeface="游ゴシック" panose="020B0400000000000000" pitchFamily="50" charset="-128"/>
                <a:ea typeface="游ゴシック" panose="020B0400000000000000" pitchFamily="50" charset="-128"/>
              </a:rPr>
              <a:t>2b.</a:t>
            </a:r>
            <a:r>
              <a:rPr lang="ja-JP" altLang="en-US" b="1" dirty="0">
                <a:solidFill>
                  <a:schemeClr val="tx1"/>
                </a:solidFill>
                <a:latin typeface="游ゴシック" panose="020B0400000000000000" pitchFamily="50" charset="-128"/>
                <a:ea typeface="游ゴシック" panose="020B0400000000000000" pitchFamily="50" charset="-128"/>
              </a:rPr>
              <a:t>楽器と店内雰囲気の一致度が高くなるほど、店内の滞在時間（視聴時間）は増加する。</a:t>
            </a:r>
          </a:p>
        </p:txBody>
      </p:sp>
      <p:sp>
        <p:nvSpPr>
          <p:cNvPr id="11" name="正方形/長方形 10"/>
          <p:cNvSpPr/>
          <p:nvPr/>
        </p:nvSpPr>
        <p:spPr>
          <a:xfrm>
            <a:off x="5757016" y="3928790"/>
            <a:ext cx="306494" cy="384721"/>
          </a:xfrm>
          <a:prstGeom prst="rect">
            <a:avLst/>
          </a:prstGeom>
        </p:spPr>
        <p:txBody>
          <a:bodyPr wrap="none">
            <a:spAutoFit/>
          </a:bodyPr>
          <a:lstStyle/>
          <a:p>
            <a:pPr algn="ctr"/>
            <a:r>
              <a:rPr lang="ja-JP" altLang="en-US" dirty="0">
                <a:solidFill>
                  <a:prstClr val="white"/>
                </a:solidFill>
              </a:rPr>
              <a:t>」</a:t>
            </a:r>
            <a:endParaRPr lang="ja-JP" altLang="en-US" dirty="0"/>
          </a:p>
        </p:txBody>
      </p:sp>
    </p:spTree>
    <p:extLst>
      <p:ext uri="{BB962C8B-B14F-4D97-AF65-F5344CB8AC3E}">
        <p14:creationId xmlns:p14="http://schemas.microsoft.com/office/powerpoint/2010/main" val="4205266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894C33C-C9C9-4435-9BD1-1A75653770F5}"/>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実験概要</a:t>
            </a:r>
          </a:p>
        </p:txBody>
      </p:sp>
      <p:sp>
        <p:nvSpPr>
          <p:cNvPr id="3" name="コンテンツ プレースホルダー 2">
            <a:extLst>
              <a:ext uri="{FF2B5EF4-FFF2-40B4-BE49-F238E27FC236}">
                <a16:creationId xmlns:a16="http://schemas.microsoft.com/office/drawing/2014/main" xmlns="" id="{D3676074-28BA-43BB-B137-7A88E828621C}"/>
              </a:ext>
            </a:extLst>
          </p:cNvPr>
          <p:cNvSpPr>
            <a:spLocks noGrp="1"/>
          </p:cNvSpPr>
          <p:nvPr>
            <p:ph idx="1"/>
          </p:nvPr>
        </p:nvSpPr>
        <p:spPr/>
        <p:txBody>
          <a:bodyPr>
            <a:normAutofit/>
          </a:bodyPr>
          <a:lstStyle/>
          <a:p>
            <a:pPr>
              <a:buFont typeface="Wingdings" panose="05000000000000000000" pitchFamily="2" charset="2"/>
              <a:buChar char="n"/>
            </a:pPr>
            <a:r>
              <a:rPr kumimoji="1" lang="ja-JP" altLang="en-US" sz="1800" dirty="0">
                <a:latin typeface="ＭＳ Ｐゴシック" panose="020B0600070205080204" pitchFamily="50" charset="-128"/>
                <a:ea typeface="ＭＳ Ｐゴシック" panose="020B0600070205080204" pitchFamily="50" charset="-128"/>
              </a:rPr>
              <a:t>調査日</a:t>
            </a:r>
            <a:r>
              <a:rPr kumimoji="1" lang="en-US" altLang="ja-JP" sz="1800" dirty="0">
                <a:latin typeface="ＭＳ Ｐゴシック" panose="020B0600070205080204" pitchFamily="50" charset="-128"/>
                <a:ea typeface="ＭＳ Ｐゴシック" panose="020B0600070205080204" pitchFamily="50" charset="-128"/>
              </a:rPr>
              <a:t>:</a:t>
            </a:r>
            <a:r>
              <a:rPr lang="en-US" altLang="ja-JP" sz="1800" dirty="0">
                <a:latin typeface="ＭＳ Ｐゴシック" panose="020B0600070205080204" pitchFamily="50" charset="-128"/>
                <a:ea typeface="ＭＳ Ｐゴシック" panose="020B0600070205080204" pitchFamily="50" charset="-128"/>
              </a:rPr>
              <a:t>2018</a:t>
            </a:r>
            <a:r>
              <a:rPr lang="ja-JP" altLang="en-US" sz="1800" dirty="0">
                <a:latin typeface="ＭＳ Ｐゴシック" panose="020B0600070205080204" pitchFamily="50" charset="-128"/>
                <a:ea typeface="ＭＳ Ｐゴシック" panose="020B0600070205080204" pitchFamily="50" charset="-128"/>
              </a:rPr>
              <a:t>年</a:t>
            </a:r>
            <a:r>
              <a:rPr lang="en-US" altLang="ja-JP" sz="1800" dirty="0">
                <a:latin typeface="ＭＳ Ｐゴシック" panose="020B0600070205080204" pitchFamily="50" charset="-128"/>
                <a:ea typeface="ＭＳ Ｐゴシック" panose="020B0600070205080204" pitchFamily="50" charset="-128"/>
              </a:rPr>
              <a:t>11</a:t>
            </a:r>
            <a:r>
              <a:rPr lang="ja-JP" altLang="en-US" sz="1800" dirty="0">
                <a:latin typeface="ＭＳ Ｐゴシック" panose="020B0600070205080204" pitchFamily="50" charset="-128"/>
                <a:ea typeface="ＭＳ Ｐゴシック" panose="020B0600070205080204" pitchFamily="50" charset="-128"/>
              </a:rPr>
              <a:t>月</a:t>
            </a:r>
            <a:r>
              <a:rPr lang="en-US" altLang="ja-JP" sz="1800" dirty="0">
                <a:latin typeface="ＭＳ Ｐゴシック" panose="020B0600070205080204" pitchFamily="50" charset="-128"/>
                <a:ea typeface="ＭＳ Ｐゴシック" panose="020B0600070205080204" pitchFamily="50" charset="-128"/>
              </a:rPr>
              <a:t>26</a:t>
            </a:r>
            <a:r>
              <a:rPr lang="ja-JP" altLang="en-US" sz="1800" dirty="0">
                <a:latin typeface="ＭＳ Ｐゴシック" panose="020B0600070205080204" pitchFamily="50" charset="-128"/>
                <a:ea typeface="ＭＳ Ｐゴシック" panose="020B0600070205080204" pitchFamily="50" charset="-128"/>
              </a:rPr>
              <a:t>日（月）～</a:t>
            </a:r>
            <a:r>
              <a:rPr lang="en-US" altLang="ja-JP" sz="1800" dirty="0">
                <a:latin typeface="ＭＳ Ｐゴシック" panose="020B0600070205080204" pitchFamily="50" charset="-128"/>
                <a:ea typeface="ＭＳ Ｐゴシック" panose="020B0600070205080204" pitchFamily="50" charset="-128"/>
              </a:rPr>
              <a:t>12</a:t>
            </a:r>
            <a:r>
              <a:rPr lang="ja-JP" altLang="en-US" sz="1800" dirty="0">
                <a:latin typeface="ＭＳ Ｐゴシック" panose="020B0600070205080204" pitchFamily="50" charset="-128"/>
                <a:ea typeface="ＭＳ Ｐゴシック" panose="020B0600070205080204" pitchFamily="50" charset="-128"/>
              </a:rPr>
              <a:t>月</a:t>
            </a:r>
            <a:r>
              <a:rPr lang="en-US" altLang="ja-JP" sz="1800" dirty="0">
                <a:latin typeface="ＭＳ Ｐゴシック" panose="020B0600070205080204" pitchFamily="50" charset="-128"/>
                <a:ea typeface="ＭＳ Ｐゴシック" panose="020B0600070205080204" pitchFamily="50" charset="-128"/>
              </a:rPr>
              <a:t>3</a:t>
            </a:r>
            <a:r>
              <a:rPr lang="ja-JP" altLang="en-US" sz="1800" dirty="0">
                <a:latin typeface="ＭＳ Ｐゴシック" panose="020B0600070205080204" pitchFamily="50" charset="-128"/>
                <a:ea typeface="ＭＳ Ｐゴシック" panose="020B0600070205080204" pitchFamily="50" charset="-128"/>
              </a:rPr>
              <a:t>日（月）</a:t>
            </a:r>
            <a:endParaRPr lang="en-US" altLang="ja-JP" sz="1800" dirty="0">
              <a:latin typeface="ＭＳ Ｐゴシック" panose="020B0600070205080204" pitchFamily="50" charset="-128"/>
              <a:ea typeface="ＭＳ Ｐゴシック" panose="020B0600070205080204" pitchFamily="50" charset="-128"/>
            </a:endParaRPr>
          </a:p>
          <a:p>
            <a:pPr>
              <a:buFont typeface="Wingdings" panose="05000000000000000000" pitchFamily="2" charset="2"/>
              <a:buChar char="n"/>
            </a:pPr>
            <a:r>
              <a:rPr kumimoji="1" lang="ja-JP" altLang="en-US" sz="1800" dirty="0">
                <a:latin typeface="ＭＳ Ｐゴシック" panose="020B0600070205080204" pitchFamily="50" charset="-128"/>
                <a:ea typeface="ＭＳ Ｐゴシック" panose="020B0600070205080204" pitchFamily="50" charset="-128"/>
              </a:rPr>
              <a:t>調査場所</a:t>
            </a:r>
            <a:r>
              <a:rPr kumimoji="1" lang="en-US" altLang="ja-JP" sz="1800" dirty="0">
                <a:latin typeface="ＭＳ Ｐゴシック" panose="020B0600070205080204" pitchFamily="50" charset="-128"/>
                <a:ea typeface="ＭＳ Ｐゴシック" panose="020B0600070205080204" pitchFamily="50" charset="-128"/>
              </a:rPr>
              <a:t>:</a:t>
            </a:r>
            <a:r>
              <a:rPr kumimoji="1" lang="ja-JP" altLang="en-US" sz="1800" dirty="0">
                <a:latin typeface="ＭＳ Ｐゴシック" panose="020B0600070205080204" pitchFamily="50" charset="-128"/>
                <a:ea typeface="ＭＳ Ｐゴシック" panose="020B0600070205080204" pitchFamily="50" charset="-128"/>
              </a:rPr>
              <a:t>東洋大学白山キャンパス</a:t>
            </a:r>
            <a:r>
              <a:rPr kumimoji="1" lang="en-US" altLang="ja-JP" sz="1800" dirty="0">
                <a:latin typeface="ＭＳ Ｐゴシック" panose="020B0600070205080204" pitchFamily="50" charset="-128"/>
                <a:ea typeface="ＭＳ Ｐゴシック" panose="020B0600070205080204" pitchFamily="50" charset="-128"/>
              </a:rPr>
              <a:t>2</a:t>
            </a:r>
            <a:r>
              <a:rPr kumimoji="1" lang="ja-JP" altLang="en-US" sz="1800" dirty="0">
                <a:latin typeface="ＭＳ Ｐゴシック" panose="020B0600070205080204" pitchFamily="50" charset="-128"/>
                <a:ea typeface="ＭＳ Ｐゴシック" panose="020B0600070205080204" pitchFamily="50" charset="-128"/>
              </a:rPr>
              <a:t>号館</a:t>
            </a:r>
            <a:r>
              <a:rPr kumimoji="1" lang="en-US" altLang="ja-JP" sz="1800" dirty="0">
                <a:latin typeface="ＭＳ Ｐゴシック" panose="020B0600070205080204" pitchFamily="50" charset="-128"/>
                <a:ea typeface="ＭＳ Ｐゴシック" panose="020B0600070205080204" pitchFamily="50" charset="-128"/>
              </a:rPr>
              <a:t>12</a:t>
            </a:r>
            <a:r>
              <a:rPr kumimoji="1" lang="ja-JP" altLang="en-US" sz="1800" dirty="0">
                <a:latin typeface="ＭＳ Ｐゴシック" panose="020B0600070205080204" pitchFamily="50" charset="-128"/>
                <a:ea typeface="ＭＳ Ｐゴシック" panose="020B0600070205080204" pitchFamily="50" charset="-128"/>
              </a:rPr>
              <a:t>階経営学部第</a:t>
            </a:r>
            <a:r>
              <a:rPr kumimoji="1" lang="en-US" altLang="ja-JP" sz="1800" dirty="0">
                <a:latin typeface="ＭＳ Ｐゴシック" panose="020B0600070205080204" pitchFamily="50" charset="-128"/>
                <a:ea typeface="ＭＳ Ｐゴシック" panose="020B0600070205080204" pitchFamily="50" charset="-128"/>
              </a:rPr>
              <a:t>34</a:t>
            </a:r>
            <a:r>
              <a:rPr kumimoji="1" lang="ja-JP" altLang="en-US" sz="1800" dirty="0">
                <a:latin typeface="ＭＳ Ｐゴシック" panose="020B0600070205080204" pitchFamily="50" charset="-128"/>
                <a:ea typeface="ＭＳ Ｐゴシック" panose="020B0600070205080204" pitchFamily="50" charset="-128"/>
              </a:rPr>
              <a:t>研究室</a:t>
            </a:r>
            <a:endParaRPr kumimoji="1" lang="en-US" altLang="ja-JP" sz="1800" dirty="0">
              <a:latin typeface="ＭＳ Ｐゴシック" panose="020B0600070205080204" pitchFamily="50" charset="-128"/>
              <a:ea typeface="ＭＳ Ｐゴシック" panose="020B0600070205080204" pitchFamily="50" charset="-128"/>
            </a:endParaRPr>
          </a:p>
          <a:p>
            <a:pPr>
              <a:buFont typeface="Wingdings" panose="05000000000000000000" pitchFamily="2" charset="2"/>
              <a:buChar char="n"/>
            </a:pPr>
            <a:r>
              <a:rPr kumimoji="1" lang="ja-JP" altLang="en-US" sz="1800" dirty="0">
                <a:latin typeface="ＭＳ Ｐゴシック" panose="020B0600070205080204" pitchFamily="50" charset="-128"/>
                <a:ea typeface="ＭＳ Ｐゴシック" panose="020B0600070205080204" pitchFamily="50" charset="-128"/>
              </a:rPr>
              <a:t>調査対象</a:t>
            </a:r>
            <a:r>
              <a:rPr kumimoji="1" lang="en-US" altLang="ja-JP" sz="1800" dirty="0">
                <a:latin typeface="ＭＳ Ｐゴシック" panose="020B0600070205080204" pitchFamily="50" charset="-128"/>
                <a:ea typeface="ＭＳ Ｐゴシック" panose="020B0600070205080204" pitchFamily="50" charset="-128"/>
              </a:rPr>
              <a:t>:</a:t>
            </a:r>
            <a:r>
              <a:rPr kumimoji="1" lang="ja-JP" altLang="en-US" sz="1800" dirty="0">
                <a:latin typeface="ＭＳ Ｐゴシック" panose="020B0600070205080204" pitchFamily="50" charset="-128"/>
                <a:ea typeface="ＭＳ Ｐゴシック" panose="020B0600070205080204" pitchFamily="50" charset="-128"/>
              </a:rPr>
              <a:t>大学</a:t>
            </a:r>
            <a:r>
              <a:rPr kumimoji="1" lang="en-US" altLang="ja-JP" sz="1800" dirty="0">
                <a:latin typeface="ＭＳ Ｐゴシック" panose="020B0600070205080204" pitchFamily="50" charset="-128"/>
                <a:ea typeface="ＭＳ Ｐゴシック" panose="020B0600070205080204" pitchFamily="50" charset="-128"/>
              </a:rPr>
              <a:t>1</a:t>
            </a:r>
            <a:r>
              <a:rPr kumimoji="1" lang="ja-JP" altLang="en-US" sz="1800" dirty="0">
                <a:latin typeface="ＭＳ Ｐゴシック" panose="020B0600070205080204" pitchFamily="50" charset="-128"/>
                <a:ea typeface="ＭＳ Ｐゴシック" panose="020B0600070205080204" pitchFamily="50" charset="-128"/>
              </a:rPr>
              <a:t>年生～</a:t>
            </a:r>
            <a:r>
              <a:rPr kumimoji="1" lang="en-US" altLang="ja-JP" sz="1800" dirty="0">
                <a:latin typeface="ＭＳ Ｐゴシック" panose="020B0600070205080204" pitchFamily="50" charset="-128"/>
                <a:ea typeface="ＭＳ Ｐゴシック" panose="020B0600070205080204" pitchFamily="50" charset="-128"/>
              </a:rPr>
              <a:t>4</a:t>
            </a:r>
            <a:r>
              <a:rPr kumimoji="1" lang="ja-JP" altLang="en-US" sz="1800" dirty="0">
                <a:latin typeface="ＭＳ Ｐゴシック" panose="020B0600070205080204" pitchFamily="50" charset="-128"/>
                <a:ea typeface="ＭＳ Ｐゴシック" panose="020B0600070205080204" pitchFamily="50" charset="-128"/>
              </a:rPr>
              <a:t>年生の男女</a:t>
            </a:r>
            <a:r>
              <a:rPr kumimoji="1" lang="en-US" altLang="ja-JP" sz="1800" dirty="0">
                <a:latin typeface="ＭＳ Ｐゴシック" panose="020B0600070205080204" pitchFamily="50" charset="-128"/>
                <a:ea typeface="ＭＳ Ｐゴシック" panose="020B0600070205080204" pitchFamily="50" charset="-128"/>
              </a:rPr>
              <a:t>102</a:t>
            </a:r>
            <a:r>
              <a:rPr kumimoji="1" lang="ja-JP" altLang="en-US" sz="1800" dirty="0">
                <a:latin typeface="ＭＳ Ｐゴシック" panose="020B0600070205080204" pitchFamily="50" charset="-128"/>
                <a:ea typeface="ＭＳ Ｐゴシック" panose="020B0600070205080204" pitchFamily="50" charset="-128"/>
              </a:rPr>
              <a:t>名</a:t>
            </a:r>
            <a:endParaRPr kumimoji="1" lang="en-US" altLang="ja-JP" sz="1800" dirty="0">
              <a:latin typeface="ＭＳ Ｐゴシック" panose="020B0600070205080204" pitchFamily="50" charset="-128"/>
              <a:ea typeface="ＭＳ Ｐゴシック" panose="020B0600070205080204" pitchFamily="50" charset="-128"/>
            </a:endParaRPr>
          </a:p>
          <a:p>
            <a:pPr>
              <a:buFont typeface="Wingdings" panose="05000000000000000000" pitchFamily="2" charset="2"/>
              <a:buChar char="n"/>
            </a:pPr>
            <a:r>
              <a:rPr lang="ja-JP" altLang="en-US" sz="1800" dirty="0">
                <a:latin typeface="ＭＳ Ｐゴシック" panose="020B0600070205080204" pitchFamily="50" charset="-128"/>
                <a:ea typeface="ＭＳ Ｐゴシック" panose="020B0600070205080204" pitchFamily="50" charset="-128"/>
              </a:rPr>
              <a:t>サンプル数</a:t>
            </a:r>
            <a:r>
              <a:rPr lang="en-US" altLang="ja-JP" sz="1800" dirty="0">
                <a:latin typeface="ＭＳ Ｐゴシック" panose="020B0600070205080204" pitchFamily="50" charset="-128"/>
                <a:ea typeface="ＭＳ Ｐゴシック" panose="020B0600070205080204" pitchFamily="50" charset="-128"/>
              </a:rPr>
              <a:t>:</a:t>
            </a:r>
            <a:r>
              <a:rPr lang="ja-JP" altLang="en-US" sz="1800" dirty="0">
                <a:latin typeface="ＭＳ Ｐゴシック" panose="020B0600070205080204" pitchFamily="50" charset="-128"/>
                <a:ea typeface="ＭＳ Ｐゴシック" panose="020B0600070205080204" pitchFamily="50" charset="-128"/>
              </a:rPr>
              <a:t>有効サンプル数</a:t>
            </a:r>
            <a:r>
              <a:rPr lang="en-US" altLang="ja-JP" sz="1800" dirty="0">
                <a:latin typeface="ＭＳ Ｐゴシック" panose="020B0600070205080204" pitchFamily="50" charset="-128"/>
                <a:ea typeface="ＭＳ Ｐゴシック" panose="020B0600070205080204" pitchFamily="50" charset="-128"/>
              </a:rPr>
              <a:t>612</a:t>
            </a:r>
          </a:p>
          <a:p>
            <a:pPr>
              <a:buFont typeface="Wingdings" panose="05000000000000000000" pitchFamily="2" charset="2"/>
              <a:buChar char="n"/>
            </a:pPr>
            <a:r>
              <a:rPr kumimoji="1" lang="ja-JP" altLang="en-US" sz="1800" dirty="0">
                <a:latin typeface="ＭＳ Ｐゴシック" panose="020B0600070205080204" pitchFamily="50" charset="-128"/>
                <a:ea typeface="ＭＳ Ｐゴシック" panose="020B0600070205080204" pitchFamily="50" charset="-128"/>
              </a:rPr>
              <a:t>調査目的</a:t>
            </a:r>
            <a:r>
              <a:rPr kumimoji="1" lang="en-US" altLang="ja-JP" sz="1800" dirty="0">
                <a:latin typeface="ＭＳ Ｐゴシック" panose="020B0600070205080204" pitchFamily="50" charset="-128"/>
                <a:ea typeface="ＭＳ Ｐゴシック" panose="020B0600070205080204" pitchFamily="50" charset="-128"/>
              </a:rPr>
              <a:t>:</a:t>
            </a:r>
            <a:r>
              <a:rPr lang="ja-JP" altLang="en-US" sz="1800" dirty="0">
                <a:latin typeface="ＭＳ Ｐゴシック" panose="020B0600070205080204" pitchFamily="50" charset="-128"/>
                <a:ea typeface="ＭＳ Ｐゴシック" panose="020B0600070205080204" pitchFamily="50" charset="-128"/>
              </a:rPr>
              <a:t>楽器の音色や店内雰囲気が消費者行動に及ぼす影響を明らかにするため。</a:t>
            </a:r>
            <a:endParaRPr kumimoji="1" lang="en-US" altLang="ja-JP" sz="1800" dirty="0">
              <a:latin typeface="ＭＳ Ｐゴシック" panose="020B0600070205080204" pitchFamily="50" charset="-128"/>
              <a:ea typeface="ＭＳ Ｐゴシック" panose="020B0600070205080204" pitchFamily="50" charset="-128"/>
            </a:endParaRPr>
          </a:p>
          <a:p>
            <a:pPr>
              <a:buFont typeface="Wingdings" panose="05000000000000000000" pitchFamily="2" charset="2"/>
              <a:buChar char="n"/>
            </a:pPr>
            <a:r>
              <a:rPr lang="ja-JP" altLang="en-US" sz="1800" dirty="0">
                <a:latin typeface="ＭＳ Ｐゴシック" panose="020B0600070205080204" pitchFamily="50" charset="-128"/>
                <a:ea typeface="ＭＳ Ｐゴシック" panose="020B0600070205080204" pitchFamily="50" charset="-128"/>
              </a:rPr>
              <a:t>調査協力</a:t>
            </a:r>
            <a:r>
              <a:rPr lang="en-US" altLang="ja-JP" sz="1800" dirty="0">
                <a:latin typeface="ＭＳ Ｐゴシック" panose="020B0600070205080204" pitchFamily="50" charset="-128"/>
                <a:ea typeface="ＭＳ Ｐゴシック" panose="020B0600070205080204" pitchFamily="50" charset="-128"/>
              </a:rPr>
              <a:t>:</a:t>
            </a:r>
            <a:r>
              <a:rPr lang="ja-JP" altLang="en-US" sz="1800" dirty="0">
                <a:latin typeface="ＭＳ Ｐゴシック" panose="020B0600070205080204" pitchFamily="50" charset="-128"/>
                <a:ea typeface="ＭＳ Ｐゴシック" panose="020B0600070205080204" pitchFamily="50" charset="-128"/>
              </a:rPr>
              <a:t>東洋大学経営学部マーケティング学科　李振先生</a:t>
            </a:r>
            <a:endParaRPr kumimoji="1" lang="en-US" altLang="ja-JP" sz="1800" dirty="0">
              <a:latin typeface="ＭＳ Ｐゴシック" panose="020B0600070205080204" pitchFamily="50" charset="-128"/>
              <a:ea typeface="ＭＳ Ｐゴシック" panose="020B0600070205080204" pitchFamily="50" charset="-128"/>
            </a:endParaRPr>
          </a:p>
        </p:txBody>
      </p:sp>
      <p:pic>
        <p:nvPicPr>
          <p:cNvPr id="4" name="Picture 2" descr="ãªãµã¼ãã®ã¤ã©ã¹ãï¼æï¼">
            <a:extLst>
              <a:ext uri="{FF2B5EF4-FFF2-40B4-BE49-F238E27FC236}">
                <a16:creationId xmlns:a16="http://schemas.microsoft.com/office/drawing/2014/main" xmlns="" id="{017B494D-BB59-4B64-A2B0-B6C31C37B7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58833" y="3228974"/>
            <a:ext cx="2935605" cy="3190875"/>
          </a:xfrm>
          <a:prstGeom prst="rect">
            <a:avLst/>
          </a:prstGeom>
          <a:noFill/>
          <a:extLst>
            <a:ext uri="{909E8E84-426E-40DD-AFC4-6F175D3DCCD1}">
              <a14:hiddenFill xmlns:a14="http://schemas.microsoft.com/office/drawing/2010/main">
                <a:solidFill>
                  <a:srgbClr val="FFFFFF"/>
                </a:solidFill>
              </a14:hiddenFill>
            </a:ext>
          </a:extLst>
        </p:spPr>
      </p:pic>
      <p:sp>
        <p:nvSpPr>
          <p:cNvPr id="5" name="スライド番号プレースホルダー 4"/>
          <p:cNvSpPr>
            <a:spLocks noGrp="1"/>
          </p:cNvSpPr>
          <p:nvPr>
            <p:ph type="sldNum" sz="quarter" idx="12"/>
          </p:nvPr>
        </p:nvSpPr>
        <p:spPr/>
        <p:txBody>
          <a:bodyPr/>
          <a:lstStyle/>
          <a:p>
            <a:fld id="{E963AB99-5CC8-4A80-8A04-2C2F98C0B7F5}" type="slidenum">
              <a:rPr lang="ja-JP" altLang="en-US" smtClean="0">
                <a:uFillTx/>
                <a:latin typeface="Calibri" panose="020F0502020204030204" pitchFamily="34" charset="0"/>
              </a:rPr>
              <a:pPr/>
              <a:t>33</a:t>
            </a:fld>
            <a:endParaRPr lang="ja-JP" altLang="en-US" dirty="0">
              <a:uFillTx/>
              <a:latin typeface="Calibri" panose="020F0502020204030204" pitchFamily="34" charset="0"/>
            </a:endParaRPr>
          </a:p>
        </p:txBody>
      </p:sp>
    </p:spTree>
    <p:extLst>
      <p:ext uri="{BB962C8B-B14F-4D97-AF65-F5344CB8AC3E}">
        <p14:creationId xmlns:p14="http://schemas.microsoft.com/office/powerpoint/2010/main" val="10652282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75220508-917F-42A2-B029-6DC24D8AD959}"/>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実験概要</a:t>
            </a:r>
          </a:p>
        </p:txBody>
      </p:sp>
      <p:sp>
        <p:nvSpPr>
          <p:cNvPr id="3" name="コンテンツ プレースホルダー 2">
            <a:extLst>
              <a:ext uri="{FF2B5EF4-FFF2-40B4-BE49-F238E27FC236}">
                <a16:creationId xmlns:a16="http://schemas.microsoft.com/office/drawing/2014/main" xmlns="" id="{BDE2AD8F-5F4F-477E-87B2-A6932CCCBBE6}"/>
              </a:ext>
            </a:extLst>
          </p:cNvPr>
          <p:cNvSpPr>
            <a:spLocks noGrp="1"/>
          </p:cNvSpPr>
          <p:nvPr>
            <p:ph idx="1"/>
          </p:nvPr>
        </p:nvSpPr>
        <p:spPr>
          <a:xfrm>
            <a:off x="278600" y="1493130"/>
            <a:ext cx="11634800" cy="5284380"/>
          </a:xfrm>
        </p:spPr>
        <p:txBody>
          <a:bodyPr>
            <a:normAutofit/>
          </a:bodyPr>
          <a:lstStyle/>
          <a:p>
            <a:pPr marL="0" indent="0">
              <a:buNone/>
            </a:pPr>
            <a:r>
              <a:rPr lang="ja-JP" altLang="en-US" sz="1800" dirty="0">
                <a:latin typeface="ＭＳ Ｐゴシック" panose="020B0600070205080204" pitchFamily="50" charset="-128"/>
                <a:ea typeface="ＭＳ Ｐゴシック" panose="020B0600070205080204" pitchFamily="50" charset="-128"/>
              </a:rPr>
              <a:t>◎実験で使用した映像に関して</a:t>
            </a:r>
            <a:endParaRPr lang="en-US" altLang="ja-JP" sz="1800" dirty="0">
              <a:latin typeface="ＭＳ Ｐゴシック" panose="020B0600070205080204" pitchFamily="50" charset="-128"/>
              <a:ea typeface="ＭＳ Ｐゴシック" panose="020B0600070205080204" pitchFamily="50" charset="-128"/>
            </a:endParaRPr>
          </a:p>
          <a:p>
            <a:pPr>
              <a:buFont typeface="Wingdings" panose="05000000000000000000" pitchFamily="2" charset="2"/>
              <a:buChar char="ü"/>
            </a:pPr>
            <a:r>
              <a:rPr lang="ja-JP" altLang="en-US" sz="1800" dirty="0">
                <a:latin typeface="ＭＳ Ｐゴシック" panose="020B0600070205080204" pitchFamily="50" charset="-128"/>
                <a:ea typeface="ＭＳ Ｐゴシック" panose="020B0600070205080204" pitchFamily="50" charset="-128"/>
              </a:rPr>
              <a:t>店内画像は、事前調査の結果より、消費者に最も知覚される内装の色が分かった。</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事前調査より分かった（白・うすい黄・さえた橙の）</a:t>
            </a:r>
            <a:r>
              <a:rPr lang="en-US" altLang="ja-JP" sz="1800" dirty="0">
                <a:latin typeface="ＭＳ Ｐゴシック" panose="020B0600070205080204" pitchFamily="50" charset="-128"/>
                <a:ea typeface="ＭＳ Ｐゴシック" panose="020B0600070205080204" pitchFamily="50" charset="-128"/>
              </a:rPr>
              <a:t>3</a:t>
            </a:r>
            <a:r>
              <a:rPr lang="ja-JP" altLang="en-US" sz="1800" dirty="0">
                <a:latin typeface="ＭＳ Ｐゴシック" panose="020B0600070205080204" pitchFamily="50" charset="-128"/>
                <a:ea typeface="ＭＳ Ｐゴシック" panose="020B0600070205080204" pitchFamily="50" charset="-128"/>
              </a:rPr>
              <a:t>色を基に、事前調査で使用された画像の中から</a:t>
            </a:r>
            <a:r>
              <a:rPr lang="en-US" altLang="ja-JP" sz="1800" dirty="0">
                <a:latin typeface="ＭＳ Ｐゴシック" panose="020B0600070205080204" pitchFamily="50" charset="-128"/>
                <a:ea typeface="ＭＳ Ｐゴシック" panose="020B0600070205080204" pitchFamily="50" charset="-128"/>
              </a:rPr>
              <a:t>3</a:t>
            </a:r>
            <a:r>
              <a:rPr lang="ja-JP" altLang="en-US" sz="1800" dirty="0">
                <a:latin typeface="ＭＳ Ｐゴシック" panose="020B0600070205080204" pitchFamily="50" charset="-128"/>
                <a:ea typeface="ＭＳ Ｐゴシック" panose="020B0600070205080204" pitchFamily="50" charset="-128"/>
              </a:rPr>
              <a:t>枚を採用した。</a:t>
            </a:r>
            <a:endParaRPr lang="en-US" altLang="ja-JP" sz="1800" dirty="0">
              <a:latin typeface="ＭＳ Ｐゴシック" panose="020B0600070205080204" pitchFamily="50" charset="-128"/>
              <a:ea typeface="ＭＳ Ｐゴシック" panose="020B0600070205080204" pitchFamily="50" charset="-128"/>
            </a:endParaRPr>
          </a:p>
          <a:p>
            <a:pPr>
              <a:buFont typeface="Wingdings" panose="05000000000000000000" pitchFamily="2" charset="2"/>
              <a:buChar char="ü"/>
            </a:pPr>
            <a:r>
              <a:rPr lang="ja-JP" altLang="en-US" sz="1800" dirty="0">
                <a:latin typeface="ＭＳ Ｐゴシック" panose="020B0600070205080204" pitchFamily="50" charset="-128"/>
                <a:ea typeface="ＭＳ Ｐゴシック" panose="020B0600070205080204" pitchFamily="50" charset="-128"/>
              </a:rPr>
              <a:t>音楽に関して、楽曲はテンポがゆっくりで、ピッチが長調である</a:t>
            </a:r>
            <a:r>
              <a:rPr lang="ja-JP" altLang="en-US" sz="1800" u="sng" dirty="0">
                <a:latin typeface="ＭＳ Ｐゴシック" panose="020B0600070205080204" pitchFamily="50" charset="-128"/>
                <a:ea typeface="ＭＳ Ｐゴシック" panose="020B0600070205080204" pitchFamily="50" charset="-128"/>
              </a:rPr>
              <a:t>「大きな古時計」</a:t>
            </a:r>
            <a:r>
              <a:rPr lang="ja-JP" altLang="en-US" sz="1800" dirty="0">
                <a:latin typeface="ＭＳ Ｐゴシック" panose="020B0600070205080204" pitchFamily="50" charset="-128"/>
                <a:ea typeface="ＭＳ Ｐゴシック" panose="020B0600070205080204" pitchFamily="50" charset="-128"/>
              </a:rPr>
              <a:t>を採用した。また、先行研究を基にピアノ・トランペット・フルート・チェロ・マリンバ・ヴァイオリンの</a:t>
            </a:r>
            <a:r>
              <a:rPr lang="en-US" altLang="ja-JP" sz="1800" dirty="0">
                <a:latin typeface="ＭＳ Ｐゴシック" panose="020B0600070205080204" pitchFamily="50" charset="-128"/>
                <a:ea typeface="ＭＳ Ｐゴシック" panose="020B0600070205080204" pitchFamily="50" charset="-128"/>
              </a:rPr>
              <a:t>6</a:t>
            </a:r>
            <a:r>
              <a:rPr lang="ja-JP" altLang="en-US" sz="1800" dirty="0">
                <a:latin typeface="ＭＳ Ｐゴシック" panose="020B0600070205080204" pitchFamily="50" charset="-128"/>
                <a:ea typeface="ＭＳ Ｐゴシック" panose="020B0600070205080204" pitchFamily="50" charset="-128"/>
              </a:rPr>
              <a:t>種の楽器の音色を用意した。</a:t>
            </a:r>
            <a:endParaRPr lang="en-US" altLang="ja-JP" sz="1800" dirty="0">
              <a:latin typeface="ＭＳ Ｐゴシック" panose="020B0600070205080204" pitchFamily="50" charset="-128"/>
              <a:ea typeface="ＭＳ Ｐゴシック" panose="020B0600070205080204" pitchFamily="50" charset="-128"/>
            </a:endParaRPr>
          </a:p>
          <a:p>
            <a:pPr>
              <a:buFont typeface="Wingdings" panose="05000000000000000000" pitchFamily="2" charset="2"/>
              <a:buChar char="ü"/>
            </a:pPr>
            <a:r>
              <a:rPr kumimoji="1" lang="ja-JP" altLang="en-US" sz="1800" dirty="0">
                <a:latin typeface="ＭＳ Ｐゴシック" panose="020B0600070205080204" pitchFamily="50" charset="-128"/>
                <a:ea typeface="ＭＳ Ｐゴシック" panose="020B0600070205080204" pitchFamily="50" charset="-128"/>
              </a:rPr>
              <a:t>表示順による影響をなくすために、映像の表示順が異なるようランダムに表示した。</a:t>
            </a:r>
            <a:endParaRPr kumimoji="1" lang="en-US" altLang="ja-JP" sz="1800" dirty="0">
              <a:latin typeface="ＭＳ Ｐゴシック" panose="020B0600070205080204" pitchFamily="50" charset="-128"/>
              <a:ea typeface="ＭＳ Ｐゴシック" panose="020B0600070205080204" pitchFamily="50" charset="-128"/>
            </a:endParaRPr>
          </a:p>
          <a:p>
            <a:pPr>
              <a:buFont typeface="Wingdings" panose="05000000000000000000" pitchFamily="2" charset="2"/>
              <a:buChar char="ü"/>
            </a:pPr>
            <a:r>
              <a:rPr kumimoji="1" lang="ja-JP" altLang="en-US" sz="1800" dirty="0">
                <a:latin typeface="ＭＳ Ｐゴシック" panose="020B0600070205080204" pitchFamily="50" charset="-128"/>
                <a:ea typeface="ＭＳ Ｐゴシック" panose="020B0600070205080204" pitchFamily="50" charset="-128"/>
              </a:rPr>
              <a:t>視聴時間の正確性を確保するために、映像を停止してから質問へ回答するよう促した。</a:t>
            </a:r>
            <a:endParaRPr kumimoji="1" lang="en-US" altLang="ja-JP" sz="1800" dirty="0">
              <a:latin typeface="ＭＳ Ｐゴシック" panose="020B0600070205080204" pitchFamily="50" charset="-128"/>
              <a:ea typeface="ＭＳ Ｐゴシック" panose="020B0600070205080204" pitchFamily="50" charset="-128"/>
            </a:endParaRPr>
          </a:p>
          <a:p>
            <a:pPr>
              <a:buFont typeface="Wingdings" panose="05000000000000000000" pitchFamily="2" charset="2"/>
              <a:buChar char="ü"/>
            </a:pP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kumimoji="1" lang="ja-JP" altLang="en-US" sz="1800" dirty="0">
                <a:latin typeface="ＭＳ Ｐゴシック" panose="020B0600070205080204" pitchFamily="50" charset="-128"/>
                <a:ea typeface="ＭＳ Ｐゴシック" panose="020B0600070205080204" pitchFamily="50" charset="-128"/>
              </a:rPr>
              <a:t>◎実験に関して</a:t>
            </a:r>
            <a:endParaRPr kumimoji="1"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①</a:t>
            </a:r>
            <a:r>
              <a:rPr lang="en-US" altLang="ja-JP" sz="1800" dirty="0">
                <a:latin typeface="ＭＳ Ｐゴシック" panose="020B0600070205080204" pitchFamily="50" charset="-128"/>
                <a:ea typeface="ＭＳ Ｐゴシック" panose="020B0600070205080204" pitchFamily="50" charset="-128"/>
              </a:rPr>
              <a:t>6</a:t>
            </a:r>
            <a:r>
              <a:rPr lang="ja-JP" altLang="en-US" sz="1800" dirty="0">
                <a:latin typeface="ＭＳ Ｐゴシック" panose="020B0600070205080204" pitchFamily="50" charset="-128"/>
                <a:ea typeface="ＭＳ Ｐゴシック" panose="020B0600070205080204" pitchFamily="50" charset="-128"/>
              </a:rPr>
              <a:t>種の楽器と</a:t>
            </a:r>
            <a:r>
              <a:rPr lang="en-US" altLang="ja-JP" sz="1800" dirty="0">
                <a:latin typeface="ＭＳ Ｐゴシック" panose="020B0600070205080204" pitchFamily="50" charset="-128"/>
                <a:ea typeface="ＭＳ Ｐゴシック" panose="020B0600070205080204" pitchFamily="50" charset="-128"/>
              </a:rPr>
              <a:t>3</a:t>
            </a:r>
            <a:r>
              <a:rPr lang="ja-JP" altLang="en-US" sz="1800" dirty="0">
                <a:latin typeface="ＭＳ Ｐゴシック" panose="020B0600070205080204" pitchFamily="50" charset="-128"/>
                <a:ea typeface="ＭＳ Ｐゴシック" panose="020B0600070205080204" pitchFamily="50" charset="-128"/>
              </a:rPr>
              <a:t>種の店内画像を組み合わせた映像、計</a:t>
            </a:r>
            <a:r>
              <a:rPr lang="en-US" altLang="ja-JP" sz="1800" dirty="0">
                <a:latin typeface="ＭＳ Ｐゴシック" panose="020B0600070205080204" pitchFamily="50" charset="-128"/>
                <a:ea typeface="ＭＳ Ｐゴシック" panose="020B0600070205080204" pitchFamily="50" charset="-128"/>
              </a:rPr>
              <a:t>18</a:t>
            </a:r>
            <a:r>
              <a:rPr lang="ja-JP" altLang="en-US" sz="1800" dirty="0">
                <a:latin typeface="ＭＳ Ｐゴシック" panose="020B0600070205080204" pitchFamily="50" charset="-128"/>
                <a:ea typeface="ＭＳ Ｐゴシック" panose="020B0600070205080204" pitchFamily="50" charset="-128"/>
              </a:rPr>
              <a:t>種の映像を用いた。</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kumimoji="1" lang="ja-JP" altLang="en-US" sz="1800" dirty="0">
                <a:latin typeface="ＭＳ Ｐゴシック" panose="020B0600070205080204" pitchFamily="50" charset="-128"/>
                <a:ea typeface="ＭＳ Ｐゴシック" panose="020B0600070205080204" pitchFamily="50" charset="-128"/>
              </a:rPr>
              <a:t>②各映像終了後に、「楽器の音色と店内雰囲気の一致度」と「買い物中を想定した上での居心地のよさ」に関して</a:t>
            </a:r>
            <a:endParaRPr kumimoji="1"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の質問に</a:t>
            </a:r>
            <a:r>
              <a:rPr lang="en-US" altLang="ja-JP" sz="1800" dirty="0">
                <a:latin typeface="ＭＳ Ｐゴシック" panose="020B0600070205080204" pitchFamily="50" charset="-128"/>
                <a:ea typeface="ＭＳ Ｐゴシック" panose="020B0600070205080204" pitchFamily="50" charset="-128"/>
              </a:rPr>
              <a:t>10</a:t>
            </a:r>
            <a:r>
              <a:rPr lang="ja-JP" altLang="en-US" sz="1800" dirty="0">
                <a:latin typeface="ＭＳ Ｐゴシック" panose="020B0600070205080204" pitchFamily="50" charset="-128"/>
                <a:ea typeface="ＭＳ Ｐゴシック" panose="020B0600070205080204" pitchFamily="50" charset="-128"/>
              </a:rPr>
              <a:t>段階尺度で回答してもらった。同時に、映像の視聴時間を計測した。</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③被験者の考えるカラーイメージとの関係を測るため、使用した</a:t>
            </a:r>
            <a:r>
              <a:rPr lang="en-US" altLang="ja-JP" sz="1800" dirty="0">
                <a:latin typeface="ＭＳ Ｐゴシック" panose="020B0600070205080204" pitchFamily="50" charset="-128"/>
                <a:ea typeface="ＭＳ Ｐゴシック" panose="020B0600070205080204" pitchFamily="50" charset="-128"/>
              </a:rPr>
              <a:t>3</a:t>
            </a:r>
            <a:r>
              <a:rPr lang="ja-JP" altLang="en-US" sz="1800" dirty="0">
                <a:latin typeface="ＭＳ Ｐゴシック" panose="020B0600070205080204" pitchFamily="50" charset="-128"/>
                <a:ea typeface="ＭＳ Ｐゴシック" panose="020B0600070205080204" pitchFamily="50" charset="-128"/>
              </a:rPr>
              <a:t>種の店内画像のカラーイメージを答えて</a:t>
            </a:r>
            <a:endParaRPr lang="en-US" altLang="ja-JP" sz="1800" dirty="0">
              <a:latin typeface="ＭＳ Ｐゴシック" panose="020B0600070205080204" pitchFamily="50" charset="-128"/>
              <a:ea typeface="ＭＳ Ｐゴシック" panose="020B0600070205080204" pitchFamily="50" charset="-128"/>
            </a:endParaRPr>
          </a:p>
          <a:p>
            <a:pPr marL="0" indent="0">
              <a:buNone/>
            </a:pPr>
            <a:r>
              <a:rPr lang="ja-JP" altLang="en-US" sz="1800" dirty="0">
                <a:latin typeface="ＭＳ Ｐゴシック" panose="020B0600070205080204" pitchFamily="50" charset="-128"/>
                <a:ea typeface="ＭＳ Ｐゴシック" panose="020B0600070205080204" pitchFamily="50" charset="-128"/>
              </a:rPr>
              <a:t>　もらった。この際使用した色は、先行研究で挙げられている</a:t>
            </a:r>
            <a:r>
              <a:rPr lang="en-US" altLang="ja-JP" sz="1800" dirty="0">
                <a:latin typeface="ＭＳ Ｐゴシック" panose="020B0600070205080204" pitchFamily="50" charset="-128"/>
                <a:ea typeface="ＭＳ Ｐゴシック" panose="020B0600070205080204" pitchFamily="50" charset="-128"/>
              </a:rPr>
              <a:t>16</a:t>
            </a:r>
            <a:r>
              <a:rPr lang="ja-JP" altLang="en-US" sz="1800" dirty="0">
                <a:latin typeface="ＭＳ Ｐゴシック" panose="020B0600070205080204" pitchFamily="50" charset="-128"/>
                <a:ea typeface="ＭＳ Ｐゴシック" panose="020B0600070205080204" pitchFamily="50" charset="-128"/>
              </a:rPr>
              <a:t>色を採用した。</a:t>
            </a:r>
            <a:endParaRPr lang="en-US" altLang="ja-JP" sz="1800"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12"/>
          </p:nvPr>
        </p:nvSpPr>
        <p:spPr/>
        <p:txBody>
          <a:bodyPr/>
          <a:lstStyle/>
          <a:p>
            <a:fld id="{E963AB99-5CC8-4A80-8A04-2C2F98C0B7F5}" type="slidenum">
              <a:rPr lang="ja-JP" altLang="en-US" smtClean="0">
                <a:uFillTx/>
                <a:latin typeface="Calibri" panose="020F0502020204030204" pitchFamily="34" charset="0"/>
              </a:rPr>
              <a:pPr/>
              <a:t>34</a:t>
            </a:fld>
            <a:endParaRPr lang="ja-JP" altLang="en-US" dirty="0">
              <a:uFillTx/>
              <a:latin typeface="Calibri" panose="020F0502020204030204" pitchFamily="34" charset="0"/>
            </a:endParaRPr>
          </a:p>
        </p:txBody>
      </p:sp>
    </p:spTree>
    <p:extLst>
      <p:ext uri="{BB962C8B-B14F-4D97-AF65-F5344CB8AC3E}">
        <p14:creationId xmlns:p14="http://schemas.microsoft.com/office/powerpoint/2010/main" val="24986113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CAA08009-D20B-4FE2-85EE-06F7EB9CE0E8}"/>
              </a:ext>
            </a:extLst>
          </p:cNvPr>
          <p:cNvSpPr>
            <a:spLocks noGrp="1"/>
          </p:cNvSpPr>
          <p:nvPr>
            <p:ph type="title"/>
          </p:nvPr>
        </p:nvSpPr>
        <p:spPr/>
        <p:txBody>
          <a:bodyPr/>
          <a:lstStyle/>
          <a:p>
            <a:r>
              <a:rPr kumimoji="1" lang="ja-JP" altLang="en-US" dirty="0"/>
              <a:t>検証</a:t>
            </a:r>
            <a:r>
              <a:rPr kumimoji="1" lang="en-US" altLang="ja-JP" dirty="0"/>
              <a:t>-</a:t>
            </a:r>
            <a:r>
              <a:rPr kumimoji="1" lang="ja-JP" altLang="en-US" dirty="0"/>
              <a:t>実験方法</a:t>
            </a:r>
            <a:r>
              <a:rPr kumimoji="1" lang="en-US" altLang="ja-JP" dirty="0"/>
              <a:t>-</a:t>
            </a:r>
            <a:endParaRPr kumimoji="1" lang="ja-JP" altLang="en-US" dirty="0"/>
          </a:p>
        </p:txBody>
      </p:sp>
      <p:sp>
        <p:nvSpPr>
          <p:cNvPr id="4" name="正方形/長方形 3">
            <a:extLst>
              <a:ext uri="{FF2B5EF4-FFF2-40B4-BE49-F238E27FC236}">
                <a16:creationId xmlns:a16="http://schemas.microsoft.com/office/drawing/2014/main" xmlns="" id="{62F04223-C48F-4445-B179-1593459DAA46}"/>
              </a:ext>
            </a:extLst>
          </p:cNvPr>
          <p:cNvSpPr/>
          <p:nvPr/>
        </p:nvSpPr>
        <p:spPr>
          <a:xfrm>
            <a:off x="2106960" y="1585403"/>
            <a:ext cx="5629489" cy="395224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Picture 2" descr="ã¹ã¼ãã¼ãã¼ã±ããã®ã¤ã©ã¹ã">
            <a:extLst>
              <a:ext uri="{FF2B5EF4-FFF2-40B4-BE49-F238E27FC236}">
                <a16:creationId xmlns:a16="http://schemas.microsoft.com/office/drawing/2014/main" xmlns="" id="{6865930F-8004-4B0D-B99C-77E4029DF0B7}"/>
              </a:ext>
            </a:extLst>
          </p:cNvPr>
          <p:cNvPicPr>
            <a:picLocks noChangeAspect="1" noChangeArrowheads="1"/>
          </p:cNvPicPr>
          <p:nvPr/>
        </p:nvPicPr>
        <p:blipFill rotWithShape="1">
          <a:blip r:embed="rId2">
            <a:alphaModFix amt="31000"/>
            <a:extLst>
              <a:ext uri="{28A0092B-C50C-407E-A947-70E740481C1C}">
                <a14:useLocalDpi xmlns:a14="http://schemas.microsoft.com/office/drawing/2010/main" val="0"/>
              </a:ext>
            </a:extLst>
          </a:blip>
          <a:srcRect r="6610"/>
          <a:stretch/>
        </p:blipFill>
        <p:spPr bwMode="auto">
          <a:xfrm>
            <a:off x="1923341" y="1193291"/>
            <a:ext cx="5813109" cy="3939694"/>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a:extLst>
              <a:ext uri="{FF2B5EF4-FFF2-40B4-BE49-F238E27FC236}">
                <a16:creationId xmlns:a16="http://schemas.microsoft.com/office/drawing/2014/main" xmlns="" id="{20D8EE90-F591-4CD8-9630-214F29893A57}"/>
              </a:ext>
            </a:extLst>
          </p:cNvPr>
          <p:cNvSpPr txBox="1"/>
          <p:nvPr/>
        </p:nvSpPr>
        <p:spPr>
          <a:xfrm>
            <a:off x="370045" y="2321004"/>
            <a:ext cx="5397401" cy="1107996"/>
          </a:xfrm>
          <a:prstGeom prst="rect">
            <a:avLst/>
          </a:prstGeom>
          <a:noFill/>
        </p:spPr>
        <p:txBody>
          <a:bodyPr wrap="square" rtlCol="0">
            <a:spAutoFit/>
          </a:bodyPr>
          <a:lstStyle/>
          <a:p>
            <a:r>
              <a:rPr kumimoji="1" lang="ja-JP" altLang="en-US" sz="6600" dirty="0"/>
              <a:t>   </a:t>
            </a:r>
          </a:p>
        </p:txBody>
      </p:sp>
      <p:pic>
        <p:nvPicPr>
          <p:cNvPr id="2050" name="Picture 2" descr="ãã½ã³ã³æå®¤ã®ã¤ã©ã¹ãï¼å¥³æ§ï¼">
            <a:extLst>
              <a:ext uri="{FF2B5EF4-FFF2-40B4-BE49-F238E27FC236}">
                <a16:creationId xmlns:a16="http://schemas.microsoft.com/office/drawing/2014/main" xmlns="" id="{F568F10B-8A3D-4595-916D-4D20514503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9175" y="3969484"/>
            <a:ext cx="2615679" cy="261567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éãåçãã¿ã³ã®ã¤ã©ã¹ãï¼åçï¼">
            <a:extLst>
              <a:ext uri="{FF2B5EF4-FFF2-40B4-BE49-F238E27FC236}">
                <a16:creationId xmlns:a16="http://schemas.microsoft.com/office/drawing/2014/main" xmlns="" id="{1CAF1F0F-EAD7-4C1C-B0A7-ADF0367C2B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6848" y="4280343"/>
            <a:ext cx="1095375" cy="109537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éãåçãã¿ã³ã®ã¤ã©ã¹ãï¼åæ­¢ï¼">
            <a:extLst>
              <a:ext uri="{FF2B5EF4-FFF2-40B4-BE49-F238E27FC236}">
                <a16:creationId xmlns:a16="http://schemas.microsoft.com/office/drawing/2014/main" xmlns="" id="{3E91A1C8-FA60-4A16-BB44-0F2909671E7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5842" y="4280342"/>
            <a:ext cx="1095375" cy="1095375"/>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ä¸ããè¦ãã¯ã¤ã¤ã¬ã¹ãã¦ã¹ã®ã¤ã©ã¹ã">
            <a:extLst>
              <a:ext uri="{FF2B5EF4-FFF2-40B4-BE49-F238E27FC236}">
                <a16:creationId xmlns:a16="http://schemas.microsoft.com/office/drawing/2014/main" xmlns="" id="{0F64A6C9-3F72-4D2F-AB99-F5652445344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6000" y="5314123"/>
            <a:ext cx="976854" cy="1326046"/>
          </a:xfrm>
          <a:prstGeom prst="rect">
            <a:avLst/>
          </a:prstGeom>
          <a:noFill/>
          <a:extLst>
            <a:ext uri="{909E8E84-426E-40DD-AFC4-6F175D3DCCD1}">
              <a14:hiddenFill xmlns:a14="http://schemas.microsoft.com/office/drawing/2010/main">
                <a:solidFill>
                  <a:srgbClr val="FFFFFF"/>
                </a:solidFill>
              </a14:hiddenFill>
            </a:ext>
          </a:extLst>
        </p:spPr>
      </p:pic>
      <p:sp>
        <p:nvSpPr>
          <p:cNvPr id="10" name="四角形: 角を丸くする 9">
            <a:extLst>
              <a:ext uri="{FF2B5EF4-FFF2-40B4-BE49-F238E27FC236}">
                <a16:creationId xmlns:a16="http://schemas.microsoft.com/office/drawing/2014/main" xmlns="" id="{99F87912-E421-44D1-A682-A1634AA27693}"/>
              </a:ext>
            </a:extLst>
          </p:cNvPr>
          <p:cNvSpPr/>
          <p:nvPr/>
        </p:nvSpPr>
        <p:spPr>
          <a:xfrm>
            <a:off x="6193780" y="4782510"/>
            <a:ext cx="2513655" cy="161495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任意のタイミングで</a:t>
            </a:r>
            <a:endParaRPr lang="en-US" altLang="ja-JP" dirty="0">
              <a:solidFill>
                <a:schemeClr val="tx1"/>
              </a:solidFill>
            </a:endParaRPr>
          </a:p>
          <a:p>
            <a:pPr algn="ctr"/>
            <a:r>
              <a:rPr kumimoji="1" lang="ja-JP" altLang="en-US" dirty="0">
                <a:solidFill>
                  <a:schemeClr val="tx1"/>
                </a:solidFill>
              </a:rPr>
              <a:t>再生停止</a:t>
            </a:r>
            <a:r>
              <a:rPr lang="ja-JP" altLang="en-US" dirty="0">
                <a:solidFill>
                  <a:schemeClr val="tx1"/>
                </a:solidFill>
              </a:rPr>
              <a:t>→回答へ</a:t>
            </a:r>
            <a:endParaRPr lang="en-US" altLang="ja-JP" dirty="0">
              <a:solidFill>
                <a:schemeClr val="tx1"/>
              </a:solidFill>
            </a:endParaRPr>
          </a:p>
          <a:p>
            <a:pPr algn="ctr"/>
            <a:r>
              <a:rPr kumimoji="1" lang="ja-JP" altLang="en-US" b="1" u="sng" dirty="0">
                <a:solidFill>
                  <a:schemeClr val="tx1"/>
                </a:solidFill>
              </a:rPr>
              <a:t>視聴時間の計測</a:t>
            </a:r>
          </a:p>
        </p:txBody>
      </p:sp>
      <p:sp>
        <p:nvSpPr>
          <p:cNvPr id="17" name="四角形: 角を丸くする 16">
            <a:extLst>
              <a:ext uri="{FF2B5EF4-FFF2-40B4-BE49-F238E27FC236}">
                <a16:creationId xmlns:a16="http://schemas.microsoft.com/office/drawing/2014/main" xmlns="" id="{51FDAAC0-6106-4316-8252-C6E3060BF37A}"/>
              </a:ext>
            </a:extLst>
          </p:cNvPr>
          <p:cNvSpPr/>
          <p:nvPr/>
        </p:nvSpPr>
        <p:spPr>
          <a:xfrm>
            <a:off x="6096000" y="365125"/>
            <a:ext cx="2611435" cy="149720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画像</a:t>
            </a:r>
            <a:r>
              <a:rPr kumimoji="1" lang="en-US" altLang="ja-JP" dirty="0">
                <a:solidFill>
                  <a:schemeClr val="tx1"/>
                </a:solidFill>
              </a:rPr>
              <a:t>ABC×</a:t>
            </a:r>
            <a:r>
              <a:rPr kumimoji="1" lang="ja-JP" altLang="en-US" dirty="0">
                <a:solidFill>
                  <a:schemeClr val="tx1"/>
                </a:solidFill>
              </a:rPr>
              <a:t>楽器</a:t>
            </a:r>
            <a:r>
              <a:rPr kumimoji="1" lang="en-US" altLang="ja-JP" dirty="0">
                <a:solidFill>
                  <a:schemeClr val="tx1"/>
                </a:solidFill>
              </a:rPr>
              <a:t>6</a:t>
            </a:r>
            <a:r>
              <a:rPr kumimoji="1" lang="ja-JP" altLang="en-US" dirty="0">
                <a:solidFill>
                  <a:schemeClr val="tx1"/>
                </a:solidFill>
              </a:rPr>
              <a:t>種</a:t>
            </a:r>
            <a:endParaRPr kumimoji="1" lang="en-US" altLang="ja-JP" dirty="0">
              <a:solidFill>
                <a:schemeClr val="tx1"/>
              </a:solidFill>
            </a:endParaRPr>
          </a:p>
          <a:p>
            <a:pPr algn="ctr"/>
            <a:r>
              <a:rPr kumimoji="1" lang="ja-JP" altLang="en-US" dirty="0">
                <a:solidFill>
                  <a:schemeClr val="tx1"/>
                </a:solidFill>
              </a:rPr>
              <a:t>ランダムに再生</a:t>
            </a:r>
            <a:endParaRPr kumimoji="1" lang="en-US" altLang="ja-JP" dirty="0">
              <a:solidFill>
                <a:schemeClr val="tx1"/>
              </a:solidFill>
            </a:endParaRPr>
          </a:p>
          <a:p>
            <a:pPr algn="ctr"/>
            <a:r>
              <a:rPr lang="en-US" altLang="ja-JP" dirty="0">
                <a:solidFill>
                  <a:schemeClr val="tx1"/>
                </a:solidFill>
              </a:rPr>
              <a:t>(</a:t>
            </a:r>
            <a:r>
              <a:rPr lang="ja-JP" altLang="en-US" dirty="0">
                <a:solidFill>
                  <a:schemeClr val="tx1"/>
                </a:solidFill>
              </a:rPr>
              <a:t>順序バイアスの考慮</a:t>
            </a:r>
            <a:r>
              <a:rPr lang="en-US" altLang="ja-JP" dirty="0">
                <a:solidFill>
                  <a:schemeClr val="tx1"/>
                </a:solidFill>
              </a:rPr>
              <a:t>)</a:t>
            </a:r>
            <a:endParaRPr kumimoji="1" lang="ja-JP" altLang="en-US" dirty="0">
              <a:solidFill>
                <a:schemeClr val="tx1"/>
              </a:solidFill>
            </a:endParaRPr>
          </a:p>
        </p:txBody>
      </p:sp>
      <p:sp>
        <p:nvSpPr>
          <p:cNvPr id="18" name="四角形: 角を丸くする 17">
            <a:extLst>
              <a:ext uri="{FF2B5EF4-FFF2-40B4-BE49-F238E27FC236}">
                <a16:creationId xmlns:a16="http://schemas.microsoft.com/office/drawing/2014/main" xmlns="" id="{9ED16768-AFB8-48AA-ADB6-C4324E7EFE10}"/>
              </a:ext>
            </a:extLst>
          </p:cNvPr>
          <p:cNvSpPr/>
          <p:nvPr/>
        </p:nvSpPr>
        <p:spPr>
          <a:xfrm>
            <a:off x="256026" y="2439695"/>
            <a:ext cx="2611435" cy="149720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5400" dirty="0">
              <a:solidFill>
                <a:schemeClr val="tx1"/>
              </a:solidFill>
            </a:endParaRPr>
          </a:p>
          <a:p>
            <a:r>
              <a:rPr lang="ja-JP" altLang="en-US" sz="5400" dirty="0">
                <a:solidFill>
                  <a:schemeClr val="tx1"/>
                </a:solidFill>
              </a:rPr>
              <a:t>♪</a:t>
            </a:r>
            <a:r>
              <a:rPr lang="ja-JP" altLang="en-US" dirty="0">
                <a:solidFill>
                  <a:schemeClr val="tx1"/>
                </a:solidFill>
              </a:rPr>
              <a:t>大きな古時計</a:t>
            </a:r>
            <a:endParaRPr lang="ja-JP" altLang="en-US" sz="6600" dirty="0">
              <a:solidFill>
                <a:schemeClr val="tx1"/>
              </a:solidFill>
            </a:endParaRPr>
          </a:p>
        </p:txBody>
      </p:sp>
      <p:pic>
        <p:nvPicPr>
          <p:cNvPr id="2060" name="Picture 12" descr="Bluetoothã¤ã¤ãã©ã³ã®ã¤ã©ã¹ã">
            <a:extLst>
              <a:ext uri="{FF2B5EF4-FFF2-40B4-BE49-F238E27FC236}">
                <a16:creationId xmlns:a16="http://schemas.microsoft.com/office/drawing/2014/main" xmlns="" id="{8F4DD696-47F9-496D-A02F-0124E7DE34CE}"/>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970482">
            <a:off x="1219567" y="2529455"/>
            <a:ext cx="1016632" cy="1016632"/>
          </a:xfrm>
          <a:prstGeom prst="rect">
            <a:avLst/>
          </a:prstGeom>
          <a:noFill/>
          <a:extLst>
            <a:ext uri="{909E8E84-426E-40DD-AFC4-6F175D3DCCD1}">
              <a14:hiddenFill xmlns:a14="http://schemas.microsoft.com/office/drawing/2010/main">
                <a:solidFill>
                  <a:srgbClr val="FFFFFF"/>
                </a:solidFill>
              </a14:hiddenFill>
            </a:ext>
          </a:extLst>
        </p:spPr>
      </p:pic>
      <p:sp>
        <p:nvSpPr>
          <p:cNvPr id="12" name="テキスト ボックス 11">
            <a:extLst>
              <a:ext uri="{FF2B5EF4-FFF2-40B4-BE49-F238E27FC236}">
                <a16:creationId xmlns:a16="http://schemas.microsoft.com/office/drawing/2014/main" xmlns="" id="{5F2E52F3-232A-455A-85DC-777F093B0049}"/>
              </a:ext>
            </a:extLst>
          </p:cNvPr>
          <p:cNvSpPr txBox="1"/>
          <p:nvPr/>
        </p:nvSpPr>
        <p:spPr>
          <a:xfrm>
            <a:off x="8911625" y="1407087"/>
            <a:ext cx="2927668" cy="4801314"/>
          </a:xfrm>
          <a:prstGeom prst="rect">
            <a:avLst/>
          </a:prstGeom>
          <a:noFill/>
          <a:ln>
            <a:solidFill>
              <a:schemeClr val="tx1"/>
            </a:solidFill>
          </a:ln>
        </p:spPr>
        <p:txBody>
          <a:bodyPr wrap="square" rtlCol="0">
            <a:spAutoFit/>
          </a:bodyPr>
          <a:lstStyle/>
          <a:p>
            <a:r>
              <a:rPr kumimoji="1" lang="ja-JP" altLang="en-US" sz="2000" dirty="0"/>
              <a:t>動画視聴後</a:t>
            </a:r>
            <a:endParaRPr kumimoji="1" lang="en-US" altLang="ja-JP" sz="2000" dirty="0"/>
          </a:p>
          <a:p>
            <a:r>
              <a:rPr kumimoji="1" lang="ja-JP" altLang="en-US" sz="2000" dirty="0"/>
              <a:t>→質問回答</a:t>
            </a:r>
            <a:r>
              <a:rPr kumimoji="1" lang="en-US" altLang="ja-JP" sz="1600" dirty="0"/>
              <a:t>(</a:t>
            </a:r>
            <a:r>
              <a:rPr kumimoji="1" lang="ja-JP" altLang="en-US" sz="1600" dirty="0"/>
              <a:t>別</a:t>
            </a:r>
            <a:r>
              <a:rPr kumimoji="1" lang="en-US" altLang="ja-JP" sz="1600" dirty="0"/>
              <a:t>PC)</a:t>
            </a:r>
          </a:p>
          <a:p>
            <a:endParaRPr lang="en-US" altLang="ja-JP" dirty="0"/>
          </a:p>
          <a:p>
            <a:r>
              <a:rPr kumimoji="1" lang="ja-JP" altLang="en-US" dirty="0"/>
              <a:t>①各画像</a:t>
            </a:r>
            <a:r>
              <a:rPr lang="en-US" altLang="ja-JP" dirty="0"/>
              <a:t>×</a:t>
            </a:r>
            <a:r>
              <a:rPr lang="ja-JP" altLang="en-US" dirty="0"/>
              <a:t>各楽器の</a:t>
            </a:r>
            <a:endParaRPr lang="en-US" altLang="ja-JP" dirty="0"/>
          </a:p>
          <a:p>
            <a:r>
              <a:rPr lang="ja-JP" altLang="en-US" dirty="0"/>
              <a:t>　</a:t>
            </a:r>
            <a:r>
              <a:rPr lang="ja-JP" altLang="en-US" b="1" dirty="0"/>
              <a:t>一致度</a:t>
            </a:r>
            <a:endParaRPr lang="en-US" altLang="ja-JP" b="1" dirty="0"/>
          </a:p>
          <a:p>
            <a:endParaRPr kumimoji="1" lang="en-US" altLang="ja-JP" dirty="0"/>
          </a:p>
          <a:p>
            <a:endParaRPr lang="en-US" altLang="ja-JP" dirty="0"/>
          </a:p>
          <a:p>
            <a:r>
              <a:rPr kumimoji="1" lang="ja-JP" altLang="en-US" dirty="0"/>
              <a:t>②各画像</a:t>
            </a:r>
            <a:r>
              <a:rPr kumimoji="1" lang="en-US" altLang="ja-JP" dirty="0"/>
              <a:t>×</a:t>
            </a:r>
            <a:r>
              <a:rPr kumimoji="1" lang="ja-JP" altLang="en-US" dirty="0"/>
              <a:t>各楽器の店舗</a:t>
            </a:r>
            <a:endParaRPr kumimoji="1" lang="en-US" altLang="ja-JP" dirty="0"/>
          </a:p>
          <a:p>
            <a:r>
              <a:rPr lang="ja-JP" altLang="en-US" dirty="0"/>
              <a:t>　</a:t>
            </a:r>
            <a:r>
              <a:rPr lang="ja-JP" altLang="en-US" b="1" dirty="0"/>
              <a:t>居心地</a:t>
            </a:r>
            <a:endParaRPr lang="en-US" altLang="ja-JP" b="1" dirty="0"/>
          </a:p>
          <a:p>
            <a:endParaRPr kumimoji="1" lang="en-US" altLang="ja-JP" b="1" dirty="0"/>
          </a:p>
          <a:p>
            <a:r>
              <a:rPr kumimoji="1" lang="ja-JP" altLang="en-US" dirty="0"/>
              <a:t>③視聴時間の入力</a:t>
            </a:r>
            <a:r>
              <a:rPr kumimoji="1" lang="en-US" altLang="ja-JP" dirty="0"/>
              <a:t>(</a:t>
            </a:r>
            <a:r>
              <a:rPr kumimoji="1" lang="ja-JP" altLang="en-US" dirty="0"/>
              <a:t>秒数</a:t>
            </a:r>
            <a:r>
              <a:rPr kumimoji="1" lang="en-US" altLang="ja-JP" dirty="0"/>
              <a:t>)</a:t>
            </a:r>
          </a:p>
          <a:p>
            <a:endParaRPr lang="en-US" altLang="ja-JP" dirty="0"/>
          </a:p>
          <a:p>
            <a:endParaRPr kumimoji="1" lang="en-US" altLang="ja-JP" dirty="0"/>
          </a:p>
          <a:p>
            <a:r>
              <a:rPr kumimoji="1" lang="ja-JP" altLang="en-US" dirty="0"/>
              <a:t>④各画像の色</a:t>
            </a:r>
            <a:r>
              <a:rPr kumimoji="1" lang="en-US" altLang="ja-JP" sz="1400" dirty="0"/>
              <a:t>(</a:t>
            </a:r>
            <a:r>
              <a:rPr kumimoji="1" lang="ja-JP" altLang="en-US" sz="1400" dirty="0"/>
              <a:t>次ページ参照</a:t>
            </a:r>
            <a:r>
              <a:rPr kumimoji="1" lang="en-US" altLang="ja-JP" sz="1400" dirty="0"/>
              <a:t>)</a:t>
            </a:r>
          </a:p>
          <a:p>
            <a:r>
              <a:rPr kumimoji="1" lang="ja-JP" altLang="en-US" dirty="0"/>
              <a:t>　</a:t>
            </a:r>
            <a:r>
              <a:rPr kumimoji="1" lang="en-US" altLang="ja-JP" dirty="0"/>
              <a:t>1</a:t>
            </a:r>
            <a:r>
              <a:rPr kumimoji="1" lang="ja-JP" altLang="en-US" dirty="0"/>
              <a:t>色選択</a:t>
            </a:r>
            <a:endParaRPr kumimoji="1" lang="en-US" altLang="ja-JP" dirty="0"/>
          </a:p>
          <a:p>
            <a:endParaRPr kumimoji="1" lang="en-US" altLang="ja-JP" dirty="0"/>
          </a:p>
        </p:txBody>
      </p:sp>
      <p:sp>
        <p:nvSpPr>
          <p:cNvPr id="3" name="スライド番号プレースホルダー 2"/>
          <p:cNvSpPr>
            <a:spLocks noGrp="1"/>
          </p:cNvSpPr>
          <p:nvPr>
            <p:ph type="sldNum" sz="quarter" idx="12"/>
          </p:nvPr>
        </p:nvSpPr>
        <p:spPr/>
        <p:txBody>
          <a:bodyPr/>
          <a:lstStyle/>
          <a:p>
            <a:fld id="{E963AB99-5CC8-4A80-8A04-2C2F98C0B7F5}" type="slidenum">
              <a:rPr lang="ja-JP" altLang="en-US" smtClean="0">
                <a:uFillTx/>
              </a:rPr>
              <a:pPr/>
              <a:t>35</a:t>
            </a:fld>
            <a:endParaRPr lang="ja-JP" altLang="en-US" dirty="0">
              <a:uFillTx/>
            </a:endParaRPr>
          </a:p>
        </p:txBody>
      </p:sp>
    </p:spTree>
    <p:extLst>
      <p:ext uri="{BB962C8B-B14F-4D97-AF65-F5344CB8AC3E}">
        <p14:creationId xmlns:p14="http://schemas.microsoft.com/office/powerpoint/2010/main" val="3195092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60"/>
                                        </p:tgtEl>
                                        <p:attrNameLst>
                                          <p:attrName>style.visibility</p:attrName>
                                        </p:attrNameLst>
                                      </p:cBhvr>
                                      <p:to>
                                        <p:strVal val="visible"/>
                                      </p:to>
                                    </p:set>
                                    <p:anim calcmode="lin" valueType="num">
                                      <p:cBhvr additive="base">
                                        <p:cTn id="7" dur="500" fill="hold"/>
                                        <p:tgtEl>
                                          <p:spTgt spid="2060"/>
                                        </p:tgtEl>
                                        <p:attrNameLst>
                                          <p:attrName>ppt_x</p:attrName>
                                        </p:attrNameLst>
                                      </p:cBhvr>
                                      <p:tavLst>
                                        <p:tav tm="0">
                                          <p:val>
                                            <p:strVal val="#ppt_x"/>
                                          </p:val>
                                        </p:tav>
                                        <p:tav tm="100000">
                                          <p:val>
                                            <p:strVal val="#ppt_x"/>
                                          </p:val>
                                        </p:tav>
                                      </p:tavLst>
                                    </p:anim>
                                    <p:anim calcmode="lin" valueType="num">
                                      <p:cBhvr additive="base">
                                        <p:cTn id="8" dur="500" fill="hold"/>
                                        <p:tgtEl>
                                          <p:spTgt spid="206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7" grpId="0" animBg="1"/>
      <p:bldP spid="1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xmlns="" id="{907A170E-46CB-44B6-9F53-AADCA3370D85}"/>
              </a:ext>
            </a:extLst>
          </p:cNvPr>
          <p:cNvSpPr>
            <a:spLocks noGrp="1"/>
          </p:cNvSpPr>
          <p:nvPr>
            <p:ph type="title"/>
          </p:nvPr>
        </p:nvSpPr>
        <p:spPr>
          <a:xfrm>
            <a:off x="838200" y="365125"/>
            <a:ext cx="10515600" cy="1325563"/>
          </a:xfrm>
        </p:spPr>
        <p:txBody>
          <a:bodyPr/>
          <a:lstStyle/>
          <a:p>
            <a:r>
              <a:rPr lang="ja-JP" altLang="en-US" dirty="0">
                <a:latin typeface="ＭＳ Ｐゴシック" panose="020B0600070205080204" pitchFamily="50" charset="-128"/>
                <a:ea typeface="ＭＳ Ｐゴシック" panose="020B0600070205080204" pitchFamily="50" charset="-128"/>
              </a:rPr>
              <a:t>検証 </a:t>
            </a:r>
            <a:r>
              <a:rPr lang="en-US" altLang="ja-JP" sz="3600" dirty="0">
                <a:latin typeface="ＭＳ Ｐゴシック" panose="020B0600070205080204" pitchFamily="50" charset="-128"/>
                <a:ea typeface="ＭＳ Ｐゴシック" panose="020B0600070205080204" pitchFamily="50" charset="-128"/>
              </a:rPr>
              <a:t>–</a:t>
            </a:r>
            <a:r>
              <a:rPr lang="ja-JP" altLang="en-US" sz="3600" dirty="0">
                <a:latin typeface="ＭＳ Ｐゴシック" panose="020B0600070205080204" pitchFamily="50" charset="-128"/>
                <a:ea typeface="ＭＳ Ｐゴシック" panose="020B0600070205080204" pitchFamily="50" charset="-128"/>
              </a:rPr>
              <a:t>色</a:t>
            </a:r>
            <a:r>
              <a:rPr lang="en-US" altLang="ja-JP" sz="3600" dirty="0">
                <a:latin typeface="ＭＳ Ｐゴシック" panose="020B0600070205080204" pitchFamily="50" charset="-128"/>
                <a:ea typeface="ＭＳ Ｐゴシック" panose="020B0600070205080204" pitchFamily="50" charset="-128"/>
              </a:rPr>
              <a:t>(</a:t>
            </a:r>
            <a:r>
              <a:rPr lang="ja-JP" altLang="en-US" sz="3600" dirty="0">
                <a:latin typeface="ＭＳ Ｐゴシック" panose="020B0600070205080204" pitchFamily="50" charset="-128"/>
                <a:ea typeface="ＭＳ Ｐゴシック" panose="020B0600070205080204" pitchFamily="50" charset="-128"/>
              </a:rPr>
              <a:t>雰囲気</a:t>
            </a:r>
            <a:r>
              <a:rPr lang="en-US" altLang="ja-JP" sz="3600" dirty="0">
                <a:latin typeface="ＭＳ Ｐゴシック" panose="020B0600070205080204" pitchFamily="50" charset="-128"/>
                <a:ea typeface="ＭＳ Ｐゴシック" panose="020B0600070205080204" pitchFamily="50" charset="-128"/>
              </a:rPr>
              <a:t>)</a:t>
            </a:r>
            <a:r>
              <a:rPr lang="ja-JP" altLang="en-US" sz="3600" dirty="0">
                <a:latin typeface="ＭＳ Ｐゴシック" panose="020B0600070205080204" pitchFamily="50" charset="-128"/>
                <a:ea typeface="ＭＳ Ｐゴシック" panose="020B0600070205080204" pitchFamily="50" charset="-128"/>
              </a:rPr>
              <a:t>の調査方法</a:t>
            </a:r>
            <a:r>
              <a:rPr lang="en-US" altLang="ja-JP" sz="3600" dirty="0">
                <a:latin typeface="ＭＳ Ｐゴシック" panose="020B0600070205080204" pitchFamily="50" charset="-128"/>
                <a:ea typeface="ＭＳ Ｐゴシック" panose="020B0600070205080204" pitchFamily="50" charset="-128"/>
              </a:rPr>
              <a:t>-</a:t>
            </a:r>
            <a:endParaRPr kumimoji="1" lang="ja-JP" altLang="en-US" dirty="0">
              <a:latin typeface="ＭＳ Ｐゴシック" panose="020B0600070205080204" pitchFamily="50" charset="-128"/>
              <a:ea typeface="ＭＳ Ｐゴシック" panose="020B0600070205080204" pitchFamily="50" charset="-128"/>
            </a:endParaRPr>
          </a:p>
        </p:txBody>
      </p:sp>
      <p:pic>
        <p:nvPicPr>
          <p:cNvPr id="8" name="図 7">
            <a:extLst>
              <a:ext uri="{FF2B5EF4-FFF2-40B4-BE49-F238E27FC236}">
                <a16:creationId xmlns:a16="http://schemas.microsoft.com/office/drawing/2014/main" xmlns="" id="{72A737DE-79B5-4048-8AEE-8C0EA1B9BB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8300" y="1632744"/>
            <a:ext cx="6271391" cy="4141236"/>
          </a:xfrm>
          <a:prstGeom prst="rect">
            <a:avLst/>
          </a:prstGeom>
        </p:spPr>
      </p:pic>
      <p:sp>
        <p:nvSpPr>
          <p:cNvPr id="10" name="テキスト ボックス 9">
            <a:extLst>
              <a:ext uri="{FF2B5EF4-FFF2-40B4-BE49-F238E27FC236}">
                <a16:creationId xmlns:a16="http://schemas.microsoft.com/office/drawing/2014/main" xmlns="" id="{0A8D9760-8737-4F67-90BE-50B101F2DAC1}"/>
              </a:ext>
            </a:extLst>
          </p:cNvPr>
          <p:cNvSpPr txBox="1"/>
          <p:nvPr/>
        </p:nvSpPr>
        <p:spPr>
          <a:xfrm>
            <a:off x="795020" y="2290226"/>
            <a:ext cx="4653280" cy="2277547"/>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古谷氏の論文に基づいた、</a:t>
            </a:r>
            <a:endParaRPr kumimoji="1" lang="en-US" altLang="ja-JP" sz="2000" dirty="0">
              <a:latin typeface="ＭＳ Ｐゴシック" panose="020B0600070205080204" pitchFamily="50" charset="-128"/>
              <a:ea typeface="ＭＳ Ｐゴシック" panose="020B0600070205080204" pitchFamily="50" charset="-128"/>
            </a:endParaRPr>
          </a:p>
          <a:p>
            <a:r>
              <a:rPr kumimoji="1" lang="ja-JP" altLang="en-US" sz="2000" dirty="0">
                <a:latin typeface="ＭＳ Ｐゴシック" panose="020B0600070205080204" pitchFamily="50" charset="-128"/>
                <a:ea typeface="ＭＳ Ｐゴシック" panose="020B0600070205080204" pitchFamily="50" charset="-128"/>
              </a:rPr>
              <a:t>店舗内雰囲気を定義する色の選択肢→</a:t>
            </a:r>
            <a:endParaRPr kumimoji="1" lang="en-US" altLang="ja-JP" sz="2000" dirty="0">
              <a:latin typeface="ＭＳ Ｐゴシック" panose="020B0600070205080204" pitchFamily="50" charset="-128"/>
              <a:ea typeface="ＭＳ Ｐゴシック" panose="020B0600070205080204" pitchFamily="50" charset="-128"/>
            </a:endParaRPr>
          </a:p>
          <a:p>
            <a:endParaRPr lang="en-US" altLang="ja-JP" dirty="0">
              <a:latin typeface="ＭＳ Ｐゴシック" panose="020B0600070205080204" pitchFamily="50" charset="-128"/>
              <a:ea typeface="ＭＳ Ｐゴシック" panose="020B0600070205080204" pitchFamily="50" charset="-128"/>
            </a:endParaRPr>
          </a:p>
          <a:p>
            <a:r>
              <a:rPr kumimoji="1" lang="ja-JP" altLang="en-US" sz="2800" dirty="0">
                <a:latin typeface="ＭＳ Ｐゴシック" panose="020B0600070205080204" pitchFamily="50" charset="-128"/>
                <a:ea typeface="ＭＳ Ｐゴシック" panose="020B0600070205080204" pitchFamily="50" charset="-128"/>
              </a:rPr>
              <a:t>仮説</a:t>
            </a:r>
            <a:r>
              <a:rPr kumimoji="1" lang="en-US" altLang="ja-JP" sz="2800" dirty="0">
                <a:latin typeface="ＭＳ Ｐゴシック" panose="020B0600070205080204" pitchFamily="50" charset="-128"/>
                <a:ea typeface="ＭＳ Ｐゴシック" panose="020B0600070205080204" pitchFamily="50" charset="-128"/>
              </a:rPr>
              <a:t>1a:</a:t>
            </a:r>
            <a:r>
              <a:rPr kumimoji="1" lang="en-US" altLang="ja-JP" sz="2800" b="1" u="sng" dirty="0">
                <a:latin typeface="ＭＳ Ｐゴシック" panose="020B0600070205080204" pitchFamily="50" charset="-128"/>
                <a:ea typeface="ＭＳ Ｐゴシック" panose="020B0600070205080204" pitchFamily="50" charset="-128"/>
              </a:rPr>
              <a:t>1</a:t>
            </a:r>
            <a:r>
              <a:rPr kumimoji="1" lang="ja-JP" altLang="en-US" sz="2800" u="sng" dirty="0">
                <a:latin typeface="ＭＳ Ｐゴシック" panose="020B0600070205080204" pitchFamily="50" charset="-128"/>
                <a:ea typeface="ＭＳ Ｐゴシック" panose="020B0600070205080204" pitchFamily="50" charset="-128"/>
              </a:rPr>
              <a:t>番</a:t>
            </a:r>
            <a:r>
              <a:rPr kumimoji="1" lang="en-US" altLang="ja-JP" sz="2800" u="sng" dirty="0">
                <a:latin typeface="ＭＳ Ｐゴシック" panose="020B0600070205080204" pitchFamily="50" charset="-128"/>
                <a:ea typeface="ＭＳ Ｐゴシック" panose="020B0600070205080204" pitchFamily="50" charset="-128"/>
              </a:rPr>
              <a:t>-</a:t>
            </a:r>
            <a:r>
              <a:rPr kumimoji="1" lang="ja-JP" altLang="en-US" sz="2800" u="sng" dirty="0">
                <a:latin typeface="ＭＳ Ｐゴシック" panose="020B0600070205080204" pitchFamily="50" charset="-128"/>
                <a:ea typeface="ＭＳ Ｐゴシック" panose="020B0600070205080204" pitchFamily="50" charset="-128"/>
              </a:rPr>
              <a:t>白</a:t>
            </a:r>
            <a:endParaRPr kumimoji="1" lang="en-US" altLang="ja-JP" sz="2800" u="sng" dirty="0">
              <a:latin typeface="ＭＳ Ｐゴシック" panose="020B0600070205080204" pitchFamily="50" charset="-128"/>
              <a:ea typeface="ＭＳ Ｐゴシック" panose="020B0600070205080204" pitchFamily="50" charset="-128"/>
            </a:endParaRPr>
          </a:p>
          <a:p>
            <a:r>
              <a:rPr lang="en-US" altLang="ja-JP" sz="2800" dirty="0">
                <a:latin typeface="ＭＳ Ｐゴシック" panose="020B0600070205080204" pitchFamily="50" charset="-128"/>
                <a:ea typeface="ＭＳ Ｐゴシック" panose="020B0600070205080204" pitchFamily="50" charset="-128"/>
              </a:rPr>
              <a:t>       1b:</a:t>
            </a:r>
            <a:r>
              <a:rPr lang="en-US" altLang="ja-JP" sz="2800" b="1" u="sng" dirty="0">
                <a:latin typeface="ＭＳ Ｐゴシック" panose="020B0600070205080204" pitchFamily="50" charset="-128"/>
                <a:ea typeface="ＭＳ Ｐゴシック" panose="020B0600070205080204" pitchFamily="50" charset="-128"/>
              </a:rPr>
              <a:t>8</a:t>
            </a:r>
            <a:r>
              <a:rPr lang="ja-JP" altLang="en-US" sz="2800" u="sng" dirty="0">
                <a:latin typeface="ＭＳ Ｐゴシック" panose="020B0600070205080204" pitchFamily="50" charset="-128"/>
                <a:ea typeface="ＭＳ Ｐゴシック" panose="020B0600070205080204" pitchFamily="50" charset="-128"/>
              </a:rPr>
              <a:t>番</a:t>
            </a:r>
            <a:r>
              <a:rPr lang="en-US" altLang="ja-JP" sz="2800" u="sng" dirty="0">
                <a:latin typeface="ＭＳ Ｐゴシック" panose="020B0600070205080204" pitchFamily="50" charset="-128"/>
                <a:ea typeface="ＭＳ Ｐゴシック" panose="020B0600070205080204" pitchFamily="50" charset="-128"/>
              </a:rPr>
              <a:t>-</a:t>
            </a:r>
            <a:r>
              <a:rPr lang="ja-JP" altLang="en-US" sz="2800" u="sng" dirty="0">
                <a:latin typeface="ＭＳ Ｐゴシック" panose="020B0600070205080204" pitchFamily="50" charset="-128"/>
                <a:ea typeface="ＭＳ Ｐゴシック" panose="020B0600070205080204" pitchFamily="50" charset="-128"/>
              </a:rPr>
              <a:t>薄い黄色</a:t>
            </a:r>
            <a:endParaRPr lang="en-US" altLang="ja-JP" sz="2800" u="sng" dirty="0">
              <a:latin typeface="ＭＳ Ｐゴシック" panose="020B0600070205080204" pitchFamily="50" charset="-128"/>
              <a:ea typeface="ＭＳ Ｐゴシック" panose="020B0600070205080204" pitchFamily="50" charset="-128"/>
            </a:endParaRPr>
          </a:p>
          <a:p>
            <a:r>
              <a:rPr kumimoji="1" lang="en-US" altLang="ja-JP" sz="2800" dirty="0">
                <a:latin typeface="ＭＳ Ｐゴシック" panose="020B0600070205080204" pitchFamily="50" charset="-128"/>
                <a:ea typeface="ＭＳ Ｐゴシック" panose="020B0600070205080204" pitchFamily="50" charset="-128"/>
              </a:rPr>
              <a:t>       1c:</a:t>
            </a:r>
            <a:r>
              <a:rPr kumimoji="1" lang="en-US" altLang="ja-JP" sz="2800" b="1" u="sng" dirty="0">
                <a:latin typeface="ＭＳ Ｐゴシック" panose="020B0600070205080204" pitchFamily="50" charset="-128"/>
                <a:ea typeface="ＭＳ Ｐゴシック" panose="020B0600070205080204" pitchFamily="50" charset="-128"/>
              </a:rPr>
              <a:t>10</a:t>
            </a:r>
            <a:r>
              <a:rPr kumimoji="1" lang="ja-JP" altLang="en-US" sz="2800" u="sng" dirty="0">
                <a:latin typeface="ＭＳ Ｐゴシック" panose="020B0600070205080204" pitchFamily="50" charset="-128"/>
                <a:ea typeface="ＭＳ Ｐゴシック" panose="020B0600070205080204" pitchFamily="50" charset="-128"/>
              </a:rPr>
              <a:t>番</a:t>
            </a:r>
            <a:r>
              <a:rPr kumimoji="1" lang="en-US" altLang="ja-JP" sz="2800" u="sng" dirty="0">
                <a:latin typeface="ＭＳ Ｐゴシック" panose="020B0600070205080204" pitchFamily="50" charset="-128"/>
                <a:ea typeface="ＭＳ Ｐゴシック" panose="020B0600070205080204" pitchFamily="50" charset="-128"/>
              </a:rPr>
              <a:t>-</a:t>
            </a:r>
            <a:r>
              <a:rPr kumimoji="1" lang="ja-JP" altLang="en-US" sz="2800" u="sng" dirty="0">
                <a:latin typeface="ＭＳ Ｐゴシック" panose="020B0600070205080204" pitchFamily="50" charset="-128"/>
                <a:ea typeface="ＭＳ Ｐゴシック" panose="020B0600070205080204" pitchFamily="50" charset="-128"/>
              </a:rPr>
              <a:t>さえた橙</a:t>
            </a:r>
            <a:endParaRPr kumimoji="1" lang="en-US" altLang="ja-JP" u="sng" dirty="0">
              <a:latin typeface="ＭＳ Ｐゴシック" panose="020B0600070205080204" pitchFamily="50" charset="-128"/>
              <a:ea typeface="ＭＳ Ｐゴシック" panose="020B0600070205080204" pitchFamily="50" charset="-128"/>
            </a:endParaRPr>
          </a:p>
        </p:txBody>
      </p:sp>
      <p:sp>
        <p:nvSpPr>
          <p:cNvPr id="11" name="テキスト ボックス 10">
            <a:extLst>
              <a:ext uri="{FF2B5EF4-FFF2-40B4-BE49-F238E27FC236}">
                <a16:creationId xmlns:a16="http://schemas.microsoft.com/office/drawing/2014/main" xmlns="" id="{3033DD68-FE6E-4090-B091-21D84EC5C3CD}"/>
              </a:ext>
            </a:extLst>
          </p:cNvPr>
          <p:cNvSpPr txBox="1"/>
          <p:nvPr/>
        </p:nvSpPr>
        <p:spPr>
          <a:xfrm>
            <a:off x="5750560" y="1690688"/>
            <a:ext cx="1473200" cy="923330"/>
          </a:xfrm>
          <a:prstGeom prst="rect">
            <a:avLst/>
          </a:prstGeom>
          <a:noFill/>
        </p:spPr>
        <p:txBody>
          <a:bodyPr wrap="square" rtlCol="0">
            <a:spAutoFit/>
          </a:bodyPr>
          <a:lstStyle/>
          <a:p>
            <a:r>
              <a:rPr kumimoji="1" lang="ja-JP" altLang="en-US" sz="5400" dirty="0"/>
              <a:t>★</a:t>
            </a:r>
          </a:p>
        </p:txBody>
      </p:sp>
      <p:sp>
        <p:nvSpPr>
          <p:cNvPr id="12" name="テキスト ボックス 11">
            <a:extLst>
              <a:ext uri="{FF2B5EF4-FFF2-40B4-BE49-F238E27FC236}">
                <a16:creationId xmlns:a16="http://schemas.microsoft.com/office/drawing/2014/main" xmlns="" id="{07C80EFC-EB82-46EC-86E0-9663E9770673}"/>
              </a:ext>
            </a:extLst>
          </p:cNvPr>
          <p:cNvSpPr txBox="1"/>
          <p:nvPr/>
        </p:nvSpPr>
        <p:spPr>
          <a:xfrm>
            <a:off x="5750560" y="3270669"/>
            <a:ext cx="1473200" cy="923330"/>
          </a:xfrm>
          <a:prstGeom prst="rect">
            <a:avLst/>
          </a:prstGeom>
          <a:noFill/>
        </p:spPr>
        <p:txBody>
          <a:bodyPr wrap="square" rtlCol="0">
            <a:spAutoFit/>
          </a:bodyPr>
          <a:lstStyle/>
          <a:p>
            <a:r>
              <a:rPr kumimoji="1" lang="ja-JP" altLang="en-US" sz="5400" dirty="0"/>
              <a:t>★</a:t>
            </a:r>
          </a:p>
        </p:txBody>
      </p:sp>
      <p:sp>
        <p:nvSpPr>
          <p:cNvPr id="13" name="テキスト ボックス 12">
            <a:extLst>
              <a:ext uri="{FF2B5EF4-FFF2-40B4-BE49-F238E27FC236}">
                <a16:creationId xmlns:a16="http://schemas.microsoft.com/office/drawing/2014/main" xmlns="" id="{5CED9B8D-D5F7-4D4D-8FAF-7CC6D5CF61F4}"/>
              </a:ext>
            </a:extLst>
          </p:cNvPr>
          <p:cNvSpPr txBox="1"/>
          <p:nvPr/>
        </p:nvSpPr>
        <p:spPr>
          <a:xfrm>
            <a:off x="8909961" y="3241697"/>
            <a:ext cx="1473200" cy="923330"/>
          </a:xfrm>
          <a:prstGeom prst="rect">
            <a:avLst/>
          </a:prstGeom>
          <a:noFill/>
        </p:spPr>
        <p:txBody>
          <a:bodyPr wrap="square" rtlCol="0">
            <a:spAutoFit/>
          </a:bodyPr>
          <a:lstStyle/>
          <a:p>
            <a:r>
              <a:rPr kumimoji="1" lang="ja-JP" altLang="en-US" sz="5400" dirty="0"/>
              <a:t>★</a:t>
            </a:r>
          </a:p>
        </p:txBody>
      </p:sp>
      <p:sp>
        <p:nvSpPr>
          <p:cNvPr id="2" name="スライド番号プレースホルダー 1"/>
          <p:cNvSpPr>
            <a:spLocks noGrp="1"/>
          </p:cNvSpPr>
          <p:nvPr>
            <p:ph type="sldNum" sz="quarter" idx="12"/>
          </p:nvPr>
        </p:nvSpPr>
        <p:spPr/>
        <p:txBody>
          <a:bodyPr/>
          <a:lstStyle/>
          <a:p>
            <a:fld id="{E963AB99-5CC8-4A80-8A04-2C2F98C0B7F5}" type="slidenum">
              <a:rPr lang="ja-JP" altLang="en-US" smtClean="0">
                <a:uFillTx/>
                <a:latin typeface="Calibri" panose="020F0502020204030204" pitchFamily="34" charset="0"/>
              </a:rPr>
              <a:pPr/>
              <a:t>36</a:t>
            </a:fld>
            <a:endParaRPr lang="ja-JP" altLang="en-US" dirty="0">
              <a:uFillTx/>
              <a:latin typeface="Calibri" panose="020F0502020204030204" pitchFamily="34" charset="0"/>
            </a:endParaRPr>
          </a:p>
        </p:txBody>
      </p:sp>
    </p:spTree>
    <p:extLst>
      <p:ext uri="{BB962C8B-B14F-4D97-AF65-F5344CB8AC3E}">
        <p14:creationId xmlns:p14="http://schemas.microsoft.com/office/powerpoint/2010/main" val="1386262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
                                            <p:txEl>
                                              <p:pRg st="3" end="3"/>
                                            </p:txEl>
                                          </p:spTgt>
                                        </p:tgtEl>
                                        <p:attrNameLst>
                                          <p:attrName>style.visibility</p:attrName>
                                        </p:attrNameLst>
                                      </p:cBhvr>
                                      <p:to>
                                        <p:strVal val="visible"/>
                                      </p:to>
                                    </p:set>
                                    <p:animEffect transition="in" filter="barn(inVertical)">
                                      <p:cBhvr>
                                        <p:cTn id="7" dur="500"/>
                                        <p:tgtEl>
                                          <p:spTgt spid="10">
                                            <p:txEl>
                                              <p:pRg st="3" end="3"/>
                                            </p:txEl>
                                          </p:spTgt>
                                        </p:tgtEl>
                                      </p:cBhvr>
                                    </p:animEffect>
                                  </p:childTnLst>
                                </p:cTn>
                              </p:par>
                              <p:par>
                                <p:cTn id="8" presetID="32" presetClass="emph" presetSubtype="0" fill="hold" grpId="0" nodeType="withEffect">
                                  <p:stCondLst>
                                    <p:cond delay="0"/>
                                  </p:stCondLst>
                                  <p:childTnLst>
                                    <p:animRot by="120000">
                                      <p:cBhvr>
                                        <p:cTn id="9" dur="100" fill="hold">
                                          <p:stCondLst>
                                            <p:cond delay="0"/>
                                          </p:stCondLst>
                                        </p:cTn>
                                        <p:tgtEl>
                                          <p:spTgt spid="11"/>
                                        </p:tgtEl>
                                        <p:attrNameLst>
                                          <p:attrName>r</p:attrName>
                                        </p:attrNameLst>
                                      </p:cBhvr>
                                    </p:animRot>
                                    <p:animRot by="-240000">
                                      <p:cBhvr>
                                        <p:cTn id="10" dur="200" fill="hold">
                                          <p:stCondLst>
                                            <p:cond delay="200"/>
                                          </p:stCondLst>
                                        </p:cTn>
                                        <p:tgtEl>
                                          <p:spTgt spid="11"/>
                                        </p:tgtEl>
                                        <p:attrNameLst>
                                          <p:attrName>r</p:attrName>
                                        </p:attrNameLst>
                                      </p:cBhvr>
                                    </p:animRot>
                                    <p:animRot by="240000">
                                      <p:cBhvr>
                                        <p:cTn id="11" dur="200" fill="hold">
                                          <p:stCondLst>
                                            <p:cond delay="400"/>
                                          </p:stCondLst>
                                        </p:cTn>
                                        <p:tgtEl>
                                          <p:spTgt spid="11"/>
                                        </p:tgtEl>
                                        <p:attrNameLst>
                                          <p:attrName>r</p:attrName>
                                        </p:attrNameLst>
                                      </p:cBhvr>
                                    </p:animRot>
                                    <p:animRot by="-240000">
                                      <p:cBhvr>
                                        <p:cTn id="12" dur="200" fill="hold">
                                          <p:stCondLst>
                                            <p:cond delay="600"/>
                                          </p:stCondLst>
                                        </p:cTn>
                                        <p:tgtEl>
                                          <p:spTgt spid="11"/>
                                        </p:tgtEl>
                                        <p:attrNameLst>
                                          <p:attrName>r</p:attrName>
                                        </p:attrNameLst>
                                      </p:cBhvr>
                                    </p:animRot>
                                    <p:animRot by="120000">
                                      <p:cBhvr>
                                        <p:cTn id="13" dur="200" fill="hold">
                                          <p:stCondLst>
                                            <p:cond delay="800"/>
                                          </p:stCondLst>
                                        </p:cTn>
                                        <p:tgtEl>
                                          <p:spTgt spid="11"/>
                                        </p:tgtEl>
                                        <p:attrNameLst>
                                          <p:attrName>r</p:attrName>
                                        </p:attrNameLst>
                                      </p:cBhvr>
                                    </p:animRo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10">
                                            <p:txEl>
                                              <p:pRg st="4" end="4"/>
                                            </p:txEl>
                                          </p:spTgt>
                                        </p:tgtEl>
                                        <p:attrNameLst>
                                          <p:attrName>style.visibility</p:attrName>
                                        </p:attrNameLst>
                                      </p:cBhvr>
                                      <p:to>
                                        <p:strVal val="visible"/>
                                      </p:to>
                                    </p:set>
                                    <p:animEffect transition="in" filter="barn(inVertical)">
                                      <p:cBhvr>
                                        <p:cTn id="18" dur="500"/>
                                        <p:tgtEl>
                                          <p:spTgt spid="10">
                                            <p:txEl>
                                              <p:pRg st="4" end="4"/>
                                            </p:txEl>
                                          </p:spTgt>
                                        </p:tgtEl>
                                      </p:cBhvr>
                                    </p:animEffect>
                                  </p:childTnLst>
                                </p:cTn>
                              </p:par>
                              <p:par>
                                <p:cTn id="19" presetID="32" presetClass="emph" presetSubtype="0" fill="hold" grpId="0" nodeType="withEffect">
                                  <p:stCondLst>
                                    <p:cond delay="0"/>
                                  </p:stCondLst>
                                  <p:childTnLst>
                                    <p:animRot by="120000">
                                      <p:cBhvr>
                                        <p:cTn id="20" dur="100" fill="hold">
                                          <p:stCondLst>
                                            <p:cond delay="0"/>
                                          </p:stCondLst>
                                        </p:cTn>
                                        <p:tgtEl>
                                          <p:spTgt spid="12"/>
                                        </p:tgtEl>
                                        <p:attrNameLst>
                                          <p:attrName>r</p:attrName>
                                        </p:attrNameLst>
                                      </p:cBhvr>
                                    </p:animRot>
                                    <p:animRot by="-240000">
                                      <p:cBhvr>
                                        <p:cTn id="21" dur="200" fill="hold">
                                          <p:stCondLst>
                                            <p:cond delay="200"/>
                                          </p:stCondLst>
                                        </p:cTn>
                                        <p:tgtEl>
                                          <p:spTgt spid="12"/>
                                        </p:tgtEl>
                                        <p:attrNameLst>
                                          <p:attrName>r</p:attrName>
                                        </p:attrNameLst>
                                      </p:cBhvr>
                                    </p:animRot>
                                    <p:animRot by="240000">
                                      <p:cBhvr>
                                        <p:cTn id="22" dur="200" fill="hold">
                                          <p:stCondLst>
                                            <p:cond delay="400"/>
                                          </p:stCondLst>
                                        </p:cTn>
                                        <p:tgtEl>
                                          <p:spTgt spid="12"/>
                                        </p:tgtEl>
                                        <p:attrNameLst>
                                          <p:attrName>r</p:attrName>
                                        </p:attrNameLst>
                                      </p:cBhvr>
                                    </p:animRot>
                                    <p:animRot by="-240000">
                                      <p:cBhvr>
                                        <p:cTn id="23" dur="200" fill="hold">
                                          <p:stCondLst>
                                            <p:cond delay="600"/>
                                          </p:stCondLst>
                                        </p:cTn>
                                        <p:tgtEl>
                                          <p:spTgt spid="12"/>
                                        </p:tgtEl>
                                        <p:attrNameLst>
                                          <p:attrName>r</p:attrName>
                                        </p:attrNameLst>
                                      </p:cBhvr>
                                    </p:animRot>
                                    <p:animRot by="120000">
                                      <p:cBhvr>
                                        <p:cTn id="24" dur="200" fill="hold">
                                          <p:stCondLst>
                                            <p:cond delay="800"/>
                                          </p:stCondLst>
                                        </p:cTn>
                                        <p:tgtEl>
                                          <p:spTgt spid="12"/>
                                        </p:tgtEl>
                                        <p:attrNameLst>
                                          <p:attrName>r</p:attrName>
                                        </p:attrNameLst>
                                      </p:cBhvr>
                                    </p:animRo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10">
                                            <p:txEl>
                                              <p:pRg st="5" end="5"/>
                                            </p:txEl>
                                          </p:spTgt>
                                        </p:tgtEl>
                                        <p:attrNameLst>
                                          <p:attrName>style.visibility</p:attrName>
                                        </p:attrNameLst>
                                      </p:cBhvr>
                                      <p:to>
                                        <p:strVal val="visible"/>
                                      </p:to>
                                    </p:set>
                                    <p:animEffect transition="in" filter="barn(inVertical)">
                                      <p:cBhvr>
                                        <p:cTn id="29" dur="500"/>
                                        <p:tgtEl>
                                          <p:spTgt spid="10">
                                            <p:txEl>
                                              <p:pRg st="5" end="5"/>
                                            </p:txEl>
                                          </p:spTgt>
                                        </p:tgtEl>
                                      </p:cBhvr>
                                    </p:animEffect>
                                  </p:childTnLst>
                                </p:cTn>
                              </p:par>
                              <p:par>
                                <p:cTn id="30" presetID="32" presetClass="emph" presetSubtype="0" fill="hold" grpId="0" nodeType="withEffect">
                                  <p:stCondLst>
                                    <p:cond delay="0"/>
                                  </p:stCondLst>
                                  <p:childTnLst>
                                    <p:animRot by="120000">
                                      <p:cBhvr>
                                        <p:cTn id="31" dur="100" fill="hold">
                                          <p:stCondLst>
                                            <p:cond delay="0"/>
                                          </p:stCondLst>
                                        </p:cTn>
                                        <p:tgtEl>
                                          <p:spTgt spid="13"/>
                                        </p:tgtEl>
                                        <p:attrNameLst>
                                          <p:attrName>r</p:attrName>
                                        </p:attrNameLst>
                                      </p:cBhvr>
                                    </p:animRot>
                                    <p:animRot by="-240000">
                                      <p:cBhvr>
                                        <p:cTn id="32" dur="200" fill="hold">
                                          <p:stCondLst>
                                            <p:cond delay="200"/>
                                          </p:stCondLst>
                                        </p:cTn>
                                        <p:tgtEl>
                                          <p:spTgt spid="13"/>
                                        </p:tgtEl>
                                        <p:attrNameLst>
                                          <p:attrName>r</p:attrName>
                                        </p:attrNameLst>
                                      </p:cBhvr>
                                    </p:animRot>
                                    <p:animRot by="240000">
                                      <p:cBhvr>
                                        <p:cTn id="33" dur="200" fill="hold">
                                          <p:stCondLst>
                                            <p:cond delay="400"/>
                                          </p:stCondLst>
                                        </p:cTn>
                                        <p:tgtEl>
                                          <p:spTgt spid="13"/>
                                        </p:tgtEl>
                                        <p:attrNameLst>
                                          <p:attrName>r</p:attrName>
                                        </p:attrNameLst>
                                      </p:cBhvr>
                                    </p:animRot>
                                    <p:animRot by="-240000">
                                      <p:cBhvr>
                                        <p:cTn id="34" dur="200" fill="hold">
                                          <p:stCondLst>
                                            <p:cond delay="600"/>
                                          </p:stCondLst>
                                        </p:cTn>
                                        <p:tgtEl>
                                          <p:spTgt spid="13"/>
                                        </p:tgtEl>
                                        <p:attrNameLst>
                                          <p:attrName>r</p:attrName>
                                        </p:attrNameLst>
                                      </p:cBhvr>
                                    </p:animRot>
                                    <p:animRot by="120000">
                                      <p:cBhvr>
                                        <p:cTn id="35"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xmlns="" id="{A350DE9F-85D9-4898-8D63-0A41B9EF5709}"/>
              </a:ext>
            </a:extLst>
          </p:cNvPr>
          <p:cNvSpPr/>
          <p:nvPr/>
        </p:nvSpPr>
        <p:spPr>
          <a:xfrm>
            <a:off x="310982" y="2477231"/>
            <a:ext cx="4643120" cy="2203807"/>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仮説</a:t>
            </a:r>
            <a:r>
              <a:rPr kumimoji="1" lang="en-US" altLang="ja-JP" dirty="0">
                <a:solidFill>
                  <a:schemeClr val="tx1"/>
                </a:solidFill>
              </a:rPr>
              <a:t>1:</a:t>
            </a:r>
          </a:p>
          <a:p>
            <a:pPr algn="ctr"/>
            <a:r>
              <a:rPr kumimoji="1" lang="ja-JP" altLang="en-US" sz="2400" b="1" u="sng" dirty="0">
                <a:solidFill>
                  <a:schemeClr val="tx1"/>
                </a:solidFill>
              </a:rPr>
              <a:t>対応あり一元配置分散分析</a:t>
            </a:r>
            <a:endParaRPr kumimoji="1" lang="en-US" altLang="ja-JP" sz="2400" b="1" u="sng" dirty="0">
              <a:solidFill>
                <a:schemeClr val="tx1"/>
              </a:solidFill>
            </a:endParaRPr>
          </a:p>
          <a:p>
            <a:pPr algn="ctr"/>
            <a:endParaRPr lang="en-US" altLang="ja-JP" u="sng" dirty="0">
              <a:solidFill>
                <a:schemeClr val="tx1"/>
              </a:solidFill>
            </a:endParaRPr>
          </a:p>
          <a:p>
            <a:pPr algn="ctr"/>
            <a:r>
              <a:rPr lang="en-US" altLang="ja-JP" sz="2800" u="sng" dirty="0">
                <a:solidFill>
                  <a:schemeClr val="tx1"/>
                </a:solidFill>
              </a:rPr>
              <a:t>(</a:t>
            </a:r>
            <a:r>
              <a:rPr lang="ja-JP" altLang="en-US" sz="2800" u="sng" dirty="0">
                <a:solidFill>
                  <a:schemeClr val="tx1"/>
                </a:solidFill>
              </a:rPr>
              <a:t>色と楽器の一致度を検証</a:t>
            </a:r>
            <a:r>
              <a:rPr lang="en-US" altLang="ja-JP" sz="2800" u="sng" dirty="0">
                <a:solidFill>
                  <a:schemeClr val="tx1"/>
                </a:solidFill>
              </a:rPr>
              <a:t>)</a:t>
            </a:r>
            <a:endParaRPr kumimoji="1" lang="en-US" altLang="ja-JP" sz="2800" u="sng" dirty="0">
              <a:solidFill>
                <a:schemeClr val="tx1"/>
              </a:solidFill>
            </a:endParaRPr>
          </a:p>
        </p:txBody>
      </p:sp>
      <p:sp>
        <p:nvSpPr>
          <p:cNvPr id="10" name="タイトル 1">
            <a:extLst>
              <a:ext uri="{FF2B5EF4-FFF2-40B4-BE49-F238E27FC236}">
                <a16:creationId xmlns:a16="http://schemas.microsoft.com/office/drawing/2014/main" xmlns="" id="{670173D4-6E06-49DE-9973-94B351309A77}"/>
              </a:ext>
            </a:extLst>
          </p:cNvPr>
          <p:cNvSpPr>
            <a:spLocks noGrp="1"/>
          </p:cNvSpPr>
          <p:nvPr>
            <p:ph type="title"/>
          </p:nvPr>
        </p:nvSpPr>
        <p:spPr>
          <a:xfrm>
            <a:off x="838200" y="365125"/>
            <a:ext cx="10515600" cy="1325563"/>
          </a:xfrm>
        </p:spPr>
        <p:txBody>
          <a:bodyPr/>
          <a:lstStyle/>
          <a:p>
            <a:r>
              <a:rPr kumimoji="1" lang="ja-JP" altLang="en-US" dirty="0"/>
              <a:t>検証 </a:t>
            </a:r>
            <a:r>
              <a:rPr kumimoji="1" lang="en-US" altLang="ja-JP" sz="2800" dirty="0"/>
              <a:t>–</a:t>
            </a:r>
            <a:r>
              <a:rPr kumimoji="1" lang="ja-JP" altLang="en-US" sz="2800" dirty="0"/>
              <a:t>仮説１</a:t>
            </a:r>
            <a:r>
              <a:rPr kumimoji="1" lang="en-US" altLang="ja-JP" sz="2800" dirty="0"/>
              <a:t>-</a:t>
            </a:r>
            <a:endParaRPr kumimoji="1" lang="ja-JP" altLang="en-US" dirty="0"/>
          </a:p>
        </p:txBody>
      </p:sp>
      <p:pic>
        <p:nvPicPr>
          <p:cNvPr id="8" name="Picture 2">
            <a:extLst>
              <a:ext uri="{FF2B5EF4-FFF2-40B4-BE49-F238E27FC236}">
                <a16:creationId xmlns:a16="http://schemas.microsoft.com/office/drawing/2014/main" xmlns="" id="{32592938-D19B-4FEE-B9C6-B2DF2256DA13}"/>
              </a:ext>
            </a:extLst>
          </p:cNvPr>
          <p:cNvPicPr>
            <a:picLocks noChangeAspect="1" noChangeArrowheads="1"/>
          </p:cNvPicPr>
          <p:nvPr/>
        </p:nvPicPr>
        <p:blipFill rotWithShape="1">
          <a:blip r:embed="rId2">
            <a:alphaModFix amt="83000"/>
            <a:extLst>
              <a:ext uri="{28A0092B-C50C-407E-A947-70E740481C1C}">
                <a14:useLocalDpi xmlns:a14="http://schemas.microsoft.com/office/drawing/2010/main" val="0"/>
              </a:ext>
            </a:extLst>
          </a:blip>
          <a:srcRect r="6610"/>
          <a:stretch/>
        </p:blipFill>
        <p:spPr bwMode="auto">
          <a:xfrm>
            <a:off x="5043481" y="1762975"/>
            <a:ext cx="3525166" cy="3632317"/>
          </a:xfrm>
          <a:prstGeom prst="rect">
            <a:avLst/>
          </a:prstGeom>
          <a:noFill/>
          <a:extLst>
            <a:ext uri="{909E8E84-426E-40DD-AFC4-6F175D3DCCD1}">
              <a14:hiddenFill xmlns:a14="http://schemas.microsoft.com/office/drawing/2010/main">
                <a:solidFill>
                  <a:srgbClr val="FFFFFF"/>
                </a:solidFill>
              </a14:hiddenFill>
            </a:ext>
          </a:extLst>
        </p:spPr>
      </p:pic>
      <p:sp>
        <p:nvSpPr>
          <p:cNvPr id="2" name="吹き出し: 円形 1">
            <a:extLst>
              <a:ext uri="{FF2B5EF4-FFF2-40B4-BE49-F238E27FC236}">
                <a16:creationId xmlns:a16="http://schemas.microsoft.com/office/drawing/2014/main" xmlns="" id="{48FFAF7B-A603-433C-B6E0-74B2579AA872}"/>
              </a:ext>
            </a:extLst>
          </p:cNvPr>
          <p:cNvSpPr/>
          <p:nvPr/>
        </p:nvSpPr>
        <p:spPr>
          <a:xfrm>
            <a:off x="8612192" y="698896"/>
            <a:ext cx="1378575" cy="1302544"/>
          </a:xfrm>
          <a:prstGeom prst="wedgeEllipseCallout">
            <a:avLst>
              <a:gd name="adj1" fmla="val -48839"/>
              <a:gd name="adj2" fmla="val 6406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a:solidFill>
                  <a:schemeClr val="tx1"/>
                </a:solidFill>
              </a:rPr>
              <a:t>白</a:t>
            </a:r>
          </a:p>
        </p:txBody>
      </p:sp>
      <p:sp>
        <p:nvSpPr>
          <p:cNvPr id="11" name="吹き出し: 円形 10">
            <a:extLst>
              <a:ext uri="{FF2B5EF4-FFF2-40B4-BE49-F238E27FC236}">
                <a16:creationId xmlns:a16="http://schemas.microsoft.com/office/drawing/2014/main" xmlns="" id="{9AB6DDFA-765D-4045-9B2E-9458F9797E02}"/>
              </a:ext>
            </a:extLst>
          </p:cNvPr>
          <p:cNvSpPr/>
          <p:nvPr/>
        </p:nvSpPr>
        <p:spPr>
          <a:xfrm>
            <a:off x="8745864" y="2916354"/>
            <a:ext cx="1378577" cy="1325563"/>
          </a:xfrm>
          <a:prstGeom prst="wedgeEllipseCallout">
            <a:avLst>
              <a:gd name="adj1" fmla="val -70243"/>
              <a:gd name="adj2" fmla="val 1437"/>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rPr>
              <a:t>うすい</a:t>
            </a:r>
            <a:endParaRPr kumimoji="1" lang="en-US" altLang="ja-JP" sz="2000" dirty="0">
              <a:solidFill>
                <a:schemeClr val="tx1"/>
              </a:solidFill>
            </a:endParaRPr>
          </a:p>
          <a:p>
            <a:pPr algn="ctr"/>
            <a:r>
              <a:rPr lang="ja-JP" altLang="en-US" sz="3200" dirty="0">
                <a:solidFill>
                  <a:schemeClr val="tx1"/>
                </a:solidFill>
              </a:rPr>
              <a:t>黄</a:t>
            </a:r>
            <a:endParaRPr kumimoji="1" lang="ja-JP" altLang="en-US" sz="3200" dirty="0">
              <a:solidFill>
                <a:schemeClr val="tx1"/>
              </a:solidFill>
            </a:endParaRPr>
          </a:p>
        </p:txBody>
      </p:sp>
      <p:sp>
        <p:nvSpPr>
          <p:cNvPr id="12" name="吹き出し: 円形 11">
            <a:extLst>
              <a:ext uri="{FF2B5EF4-FFF2-40B4-BE49-F238E27FC236}">
                <a16:creationId xmlns:a16="http://schemas.microsoft.com/office/drawing/2014/main" xmlns="" id="{AE7A3CFD-638C-4DFF-81B6-28AB69D0F7D8}"/>
              </a:ext>
            </a:extLst>
          </p:cNvPr>
          <p:cNvSpPr/>
          <p:nvPr/>
        </p:nvSpPr>
        <p:spPr>
          <a:xfrm>
            <a:off x="8745864" y="4944270"/>
            <a:ext cx="1378576" cy="1322864"/>
          </a:xfrm>
          <a:prstGeom prst="wedgeEllipseCallout">
            <a:avLst>
              <a:gd name="adj1" fmla="val -51994"/>
              <a:gd name="adj2" fmla="val -50423"/>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さえた</a:t>
            </a:r>
            <a:r>
              <a:rPr lang="ja-JP" altLang="en-US" sz="4000" dirty="0">
                <a:solidFill>
                  <a:schemeClr val="tx1"/>
                </a:solidFill>
              </a:rPr>
              <a:t>橙</a:t>
            </a:r>
            <a:endParaRPr kumimoji="1" lang="ja-JP" altLang="en-US" sz="4000" dirty="0">
              <a:solidFill>
                <a:schemeClr val="tx1"/>
              </a:solidFill>
            </a:endParaRPr>
          </a:p>
        </p:txBody>
      </p:sp>
      <p:pic>
        <p:nvPicPr>
          <p:cNvPr id="5" name="Picture 2" descr="ã°ã©ã³ããã¢ãã®ã¤ã©ã¹ã">
            <a:extLst>
              <a:ext uri="{FF2B5EF4-FFF2-40B4-BE49-F238E27FC236}">
                <a16:creationId xmlns:a16="http://schemas.microsoft.com/office/drawing/2014/main" xmlns="" id="{16A4A3D2-C2A5-4321-B6A0-3F62E77933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4779" y="69056"/>
            <a:ext cx="1885361" cy="18288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ãã«ã¼ãã®ã¤ã©ã¹ã">
            <a:extLst>
              <a:ext uri="{FF2B5EF4-FFF2-40B4-BE49-F238E27FC236}">
                <a16:creationId xmlns:a16="http://schemas.microsoft.com/office/drawing/2014/main" xmlns="" id="{CEB818C0-5C69-4AB8-9556-A98440DC7A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80896" y="2364303"/>
            <a:ext cx="1680896" cy="173736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ãã©ã³ãããã®ã¤ã©ã¹ãï¼ç®¡æ¥½å¨ï¼">
            <a:extLst>
              <a:ext uri="{FF2B5EF4-FFF2-40B4-BE49-F238E27FC236}">
                <a16:creationId xmlns:a16="http://schemas.microsoft.com/office/drawing/2014/main" xmlns="" id="{7E0956EC-0D3E-4948-BCAD-BCAC15E820F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6769" y="4466393"/>
            <a:ext cx="2098183" cy="1489710"/>
          </a:xfrm>
          <a:prstGeom prst="rect">
            <a:avLst/>
          </a:prstGeom>
          <a:noFill/>
          <a:extLst>
            <a:ext uri="{909E8E84-426E-40DD-AFC4-6F175D3DCCD1}">
              <a14:hiddenFill xmlns:a14="http://schemas.microsoft.com/office/drawing/2010/main">
                <a:solidFill>
                  <a:srgbClr val="FFFFFF"/>
                </a:solidFill>
              </a14:hiddenFill>
            </a:ext>
          </a:extLst>
        </p:spPr>
      </p:pic>
      <p:sp>
        <p:nvSpPr>
          <p:cNvPr id="9" name="正方形/長方形 8">
            <a:extLst>
              <a:ext uri="{FF2B5EF4-FFF2-40B4-BE49-F238E27FC236}">
                <a16:creationId xmlns:a16="http://schemas.microsoft.com/office/drawing/2014/main" xmlns="" id="{E3664C91-7629-4F34-8CAA-5B4503957DD1}"/>
              </a:ext>
            </a:extLst>
          </p:cNvPr>
          <p:cNvSpPr/>
          <p:nvPr/>
        </p:nvSpPr>
        <p:spPr>
          <a:xfrm>
            <a:off x="9086920" y="1646752"/>
            <a:ext cx="2406428" cy="92333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altLang="ja-JP" sz="5400" b="1" dirty="0">
                <a:ln/>
                <a:solidFill>
                  <a:schemeClr val="accent4"/>
                </a:solidFill>
              </a:rPr>
              <a:t>Best</a:t>
            </a:r>
            <a:r>
              <a:rPr lang="ja-JP" altLang="en-US" sz="5400" b="1" dirty="0">
                <a:ln/>
                <a:solidFill>
                  <a:schemeClr val="accent4"/>
                </a:solidFill>
              </a:rPr>
              <a:t>！</a:t>
            </a:r>
            <a:endParaRPr lang="ja-JP" altLang="en-US" sz="5400" b="1" cap="none" spc="0" dirty="0">
              <a:ln/>
              <a:solidFill>
                <a:schemeClr val="accent4"/>
              </a:solidFill>
              <a:effectLst/>
            </a:endParaRPr>
          </a:p>
        </p:txBody>
      </p:sp>
      <p:sp>
        <p:nvSpPr>
          <p:cNvPr id="16" name="正方形/長方形 15">
            <a:extLst>
              <a:ext uri="{FF2B5EF4-FFF2-40B4-BE49-F238E27FC236}">
                <a16:creationId xmlns:a16="http://schemas.microsoft.com/office/drawing/2014/main" xmlns="" id="{4BCAFA33-BBF9-43A6-A5FE-F8937BC1B15A}"/>
              </a:ext>
            </a:extLst>
          </p:cNvPr>
          <p:cNvSpPr/>
          <p:nvPr/>
        </p:nvSpPr>
        <p:spPr>
          <a:xfrm>
            <a:off x="9311819" y="3799363"/>
            <a:ext cx="2406428" cy="92333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altLang="ja-JP" sz="5400" b="1" dirty="0">
                <a:ln/>
                <a:solidFill>
                  <a:schemeClr val="accent4"/>
                </a:solidFill>
              </a:rPr>
              <a:t>Best</a:t>
            </a:r>
            <a:r>
              <a:rPr lang="ja-JP" altLang="en-US" sz="5400" b="1" dirty="0">
                <a:ln/>
                <a:solidFill>
                  <a:schemeClr val="accent4"/>
                </a:solidFill>
              </a:rPr>
              <a:t>！</a:t>
            </a:r>
            <a:endParaRPr lang="ja-JP" altLang="en-US" sz="5400" b="1" cap="none" spc="0" dirty="0">
              <a:ln/>
              <a:solidFill>
                <a:schemeClr val="accent4"/>
              </a:solidFill>
              <a:effectLst/>
            </a:endParaRPr>
          </a:p>
        </p:txBody>
      </p:sp>
      <p:sp>
        <p:nvSpPr>
          <p:cNvPr id="17" name="正方形/長方形 16">
            <a:extLst>
              <a:ext uri="{FF2B5EF4-FFF2-40B4-BE49-F238E27FC236}">
                <a16:creationId xmlns:a16="http://schemas.microsoft.com/office/drawing/2014/main" xmlns="" id="{6A1DB09B-3317-44FE-95C6-A69AD9522D6E}"/>
              </a:ext>
            </a:extLst>
          </p:cNvPr>
          <p:cNvSpPr/>
          <p:nvPr/>
        </p:nvSpPr>
        <p:spPr>
          <a:xfrm>
            <a:off x="9355364" y="6027046"/>
            <a:ext cx="2406428" cy="92333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altLang="ja-JP" sz="5400" b="1" dirty="0">
                <a:ln/>
                <a:solidFill>
                  <a:schemeClr val="accent4"/>
                </a:solidFill>
              </a:rPr>
              <a:t>Best</a:t>
            </a:r>
            <a:r>
              <a:rPr lang="ja-JP" altLang="en-US" sz="5400" b="1" dirty="0">
                <a:ln/>
                <a:solidFill>
                  <a:schemeClr val="accent4"/>
                </a:solidFill>
              </a:rPr>
              <a:t>！</a:t>
            </a:r>
            <a:endParaRPr lang="ja-JP" altLang="en-US" sz="5400" b="1" cap="none" spc="0" dirty="0">
              <a:ln/>
              <a:solidFill>
                <a:schemeClr val="accent4"/>
              </a:solidFill>
              <a:effectLst/>
            </a:endParaRPr>
          </a:p>
        </p:txBody>
      </p:sp>
    </p:spTree>
    <p:extLst>
      <p:ext uri="{BB962C8B-B14F-4D97-AF65-F5344CB8AC3E}">
        <p14:creationId xmlns:p14="http://schemas.microsoft.com/office/powerpoint/2010/main" val="1312915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028"/>
                                        </p:tgtEl>
                                        <p:attrNameLst>
                                          <p:attrName>style.visibility</p:attrName>
                                        </p:attrNameLst>
                                      </p:cBhvr>
                                      <p:to>
                                        <p:strVal val="visible"/>
                                      </p:to>
                                    </p:set>
                                    <p:anim calcmode="lin" valueType="num">
                                      <p:cBhvr additive="base">
                                        <p:cTn id="27" dur="500" fill="hold"/>
                                        <p:tgtEl>
                                          <p:spTgt spid="1028"/>
                                        </p:tgtEl>
                                        <p:attrNameLst>
                                          <p:attrName>ppt_x</p:attrName>
                                        </p:attrNameLst>
                                      </p:cBhvr>
                                      <p:tavLst>
                                        <p:tav tm="0">
                                          <p:val>
                                            <p:strVal val="#ppt_x"/>
                                          </p:val>
                                        </p:tav>
                                        <p:tav tm="100000">
                                          <p:val>
                                            <p:strVal val="#ppt_x"/>
                                          </p:val>
                                        </p:tav>
                                      </p:tavLst>
                                    </p:anim>
                                    <p:anim calcmode="lin" valueType="num">
                                      <p:cBhvr additive="base">
                                        <p:cTn id="28" dur="500" fill="hold"/>
                                        <p:tgtEl>
                                          <p:spTgt spid="102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1030"/>
                                        </p:tgtEl>
                                        <p:attrNameLst>
                                          <p:attrName>style.visibility</p:attrName>
                                        </p:attrNameLst>
                                      </p:cBhvr>
                                      <p:to>
                                        <p:strVal val="visible"/>
                                      </p:to>
                                    </p:set>
                                    <p:anim calcmode="lin" valueType="num">
                                      <p:cBhvr additive="base">
                                        <p:cTn id="42" dur="500" fill="hold"/>
                                        <p:tgtEl>
                                          <p:spTgt spid="1030"/>
                                        </p:tgtEl>
                                        <p:attrNameLst>
                                          <p:attrName>ppt_x</p:attrName>
                                        </p:attrNameLst>
                                      </p:cBhvr>
                                      <p:tavLst>
                                        <p:tav tm="0">
                                          <p:val>
                                            <p:strVal val="#ppt_x"/>
                                          </p:val>
                                        </p:tav>
                                        <p:tav tm="100000">
                                          <p:val>
                                            <p:strVal val="#ppt_x"/>
                                          </p:val>
                                        </p:tav>
                                      </p:tavLst>
                                    </p:anim>
                                    <p:anim calcmode="lin" valueType="num">
                                      <p:cBhvr additive="base">
                                        <p:cTn id="43" dur="500" fill="hold"/>
                                        <p:tgtEl>
                                          <p:spTgt spid="1030"/>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500" fill="hold"/>
                                        <p:tgtEl>
                                          <p:spTgt spid="17"/>
                                        </p:tgtEl>
                                        <p:attrNameLst>
                                          <p:attrName>ppt_x</p:attrName>
                                        </p:attrNameLst>
                                      </p:cBhvr>
                                      <p:tavLst>
                                        <p:tav tm="0">
                                          <p:val>
                                            <p:strVal val="#ppt_x"/>
                                          </p:val>
                                        </p:tav>
                                        <p:tav tm="100000">
                                          <p:val>
                                            <p:strVal val="#ppt_x"/>
                                          </p:val>
                                        </p:tav>
                                      </p:tavLst>
                                    </p:anim>
                                    <p:anim calcmode="lin" valueType="num">
                                      <p:cBhvr additive="base">
                                        <p:cTn id="4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animBg="1"/>
      <p:bldP spid="12" grpId="0" animBg="1"/>
      <p:bldP spid="9" grpId="0"/>
      <p:bldP spid="16" grpId="0"/>
      <p:bldP spid="1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楕円 30">
            <a:extLst>
              <a:ext uri="{FF2B5EF4-FFF2-40B4-BE49-F238E27FC236}">
                <a16:creationId xmlns:a16="http://schemas.microsoft.com/office/drawing/2014/main" xmlns="" id="{BCF4A34C-4B6C-44CD-891C-E3227B0BE7DB}"/>
              </a:ext>
            </a:extLst>
          </p:cNvPr>
          <p:cNvSpPr/>
          <p:nvPr/>
        </p:nvSpPr>
        <p:spPr>
          <a:xfrm>
            <a:off x="7630160" y="900752"/>
            <a:ext cx="1500192" cy="5445457"/>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4" name="正方形/長方形 1023">
            <a:extLst>
              <a:ext uri="{FF2B5EF4-FFF2-40B4-BE49-F238E27FC236}">
                <a16:creationId xmlns:a16="http://schemas.microsoft.com/office/drawing/2014/main" xmlns="" id="{DDD8E23A-00C4-42CC-847A-D953ED1F2C2F}"/>
              </a:ext>
            </a:extLst>
          </p:cNvPr>
          <p:cNvSpPr/>
          <p:nvPr/>
        </p:nvSpPr>
        <p:spPr>
          <a:xfrm>
            <a:off x="7327642" y="2320682"/>
            <a:ext cx="2157551" cy="2646878"/>
          </a:xfrm>
          <a:prstGeom prst="rect">
            <a:avLst/>
          </a:prstGeom>
          <a:noFill/>
        </p:spPr>
        <p:txBody>
          <a:bodyPr wrap="square" lIns="91440" tIns="45720" rIns="91440" bIns="45720">
            <a:spAutoFit/>
          </a:bodyPr>
          <a:lstStyle/>
          <a:p>
            <a:pPr algn="ctr"/>
            <a:r>
              <a:rPr lang="ja-JP" altLang="en-US" sz="16600" b="1" cap="none" spc="0" dirty="0">
                <a:ln w="22225">
                  <a:solidFill>
                    <a:schemeClr val="accent2"/>
                  </a:solidFill>
                  <a:prstDash val="solid"/>
                </a:ln>
                <a:solidFill>
                  <a:schemeClr val="accent2">
                    <a:lumMod val="40000"/>
                    <a:lumOff val="60000"/>
                  </a:schemeClr>
                </a:solidFill>
                <a:effectLst/>
              </a:rPr>
              <a:t>？</a:t>
            </a:r>
          </a:p>
        </p:txBody>
      </p:sp>
      <p:sp>
        <p:nvSpPr>
          <p:cNvPr id="6" name="四角形: 角を丸くする 5">
            <a:extLst>
              <a:ext uri="{FF2B5EF4-FFF2-40B4-BE49-F238E27FC236}">
                <a16:creationId xmlns:a16="http://schemas.microsoft.com/office/drawing/2014/main" xmlns="" id="{A350DE9F-85D9-4898-8D63-0A41B9EF5709}"/>
              </a:ext>
            </a:extLst>
          </p:cNvPr>
          <p:cNvSpPr/>
          <p:nvPr/>
        </p:nvSpPr>
        <p:spPr>
          <a:xfrm>
            <a:off x="321631" y="2668623"/>
            <a:ext cx="5022529" cy="2532617"/>
          </a:xfrm>
          <a:prstGeom prst="roundRect">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rPr>
              <a:t>仮説</a:t>
            </a:r>
            <a:r>
              <a:rPr lang="en-US" altLang="ja-JP" sz="2000" dirty="0">
                <a:solidFill>
                  <a:schemeClr val="tx1"/>
                </a:solidFill>
              </a:rPr>
              <a:t>2</a:t>
            </a:r>
            <a:r>
              <a:rPr kumimoji="1" lang="en-US" altLang="ja-JP" sz="2000" dirty="0">
                <a:solidFill>
                  <a:schemeClr val="tx1"/>
                </a:solidFill>
              </a:rPr>
              <a:t>:</a:t>
            </a:r>
            <a:r>
              <a:rPr lang="ja-JP" altLang="en-US" sz="2800" b="1" u="sng" dirty="0">
                <a:solidFill>
                  <a:schemeClr val="tx1"/>
                </a:solidFill>
              </a:rPr>
              <a:t>共分散構造分析</a:t>
            </a:r>
            <a:endParaRPr lang="en-US" altLang="ja-JP" sz="2800" b="1" u="sng" dirty="0">
              <a:solidFill>
                <a:schemeClr val="tx1"/>
              </a:solidFill>
            </a:endParaRPr>
          </a:p>
          <a:p>
            <a:pPr algn="ctr"/>
            <a:r>
              <a:rPr lang="en-US" altLang="ja-JP" sz="2400" u="sng" dirty="0">
                <a:solidFill>
                  <a:schemeClr val="tx1"/>
                </a:solidFill>
              </a:rPr>
              <a:t>(</a:t>
            </a:r>
            <a:r>
              <a:rPr lang="ja-JP" altLang="en-US" sz="2400" u="sng" dirty="0">
                <a:solidFill>
                  <a:schemeClr val="tx1"/>
                </a:solidFill>
              </a:rPr>
              <a:t>楽器と店内雰囲気一致</a:t>
            </a:r>
            <a:endParaRPr lang="en-US" altLang="ja-JP" sz="2400" u="sng" dirty="0">
              <a:solidFill>
                <a:schemeClr val="tx1"/>
              </a:solidFill>
            </a:endParaRPr>
          </a:p>
          <a:p>
            <a:pPr algn="ctr"/>
            <a:r>
              <a:rPr lang="ja-JP" altLang="en-US" sz="2400" u="sng" dirty="0">
                <a:solidFill>
                  <a:schemeClr val="tx1"/>
                </a:solidFill>
              </a:rPr>
              <a:t>店内の居心地</a:t>
            </a:r>
            <a:endParaRPr lang="en-US" altLang="ja-JP" sz="2400" u="sng" dirty="0">
              <a:solidFill>
                <a:schemeClr val="tx1"/>
              </a:solidFill>
            </a:endParaRPr>
          </a:p>
          <a:p>
            <a:pPr algn="ctr"/>
            <a:r>
              <a:rPr lang="ja-JP" altLang="en-US" sz="2400" u="sng" dirty="0">
                <a:solidFill>
                  <a:schemeClr val="tx1"/>
                </a:solidFill>
              </a:rPr>
              <a:t>それぞれが消費者の購買行動に</a:t>
            </a:r>
            <a:endParaRPr lang="en-US" altLang="ja-JP" sz="2400" u="sng" dirty="0">
              <a:solidFill>
                <a:schemeClr val="tx1"/>
              </a:solidFill>
            </a:endParaRPr>
          </a:p>
          <a:p>
            <a:pPr algn="ctr"/>
            <a:r>
              <a:rPr lang="ja-JP" altLang="en-US" sz="2400" u="sng" dirty="0">
                <a:solidFill>
                  <a:schemeClr val="tx1"/>
                </a:solidFill>
              </a:rPr>
              <a:t>与える影響を検証</a:t>
            </a:r>
            <a:r>
              <a:rPr lang="en-US" altLang="ja-JP" sz="2400" u="sng" dirty="0">
                <a:solidFill>
                  <a:schemeClr val="tx1"/>
                </a:solidFill>
              </a:rPr>
              <a:t>)</a:t>
            </a:r>
            <a:endParaRPr kumimoji="1" lang="en-US" altLang="ja-JP" sz="2400" dirty="0">
              <a:solidFill>
                <a:schemeClr val="tx1"/>
              </a:solidFill>
            </a:endParaRPr>
          </a:p>
        </p:txBody>
      </p:sp>
      <p:sp>
        <p:nvSpPr>
          <p:cNvPr id="9" name="タイトル 1">
            <a:extLst>
              <a:ext uri="{FF2B5EF4-FFF2-40B4-BE49-F238E27FC236}">
                <a16:creationId xmlns:a16="http://schemas.microsoft.com/office/drawing/2014/main" xmlns="" id="{32552A56-7563-4E46-A835-2EC98E5FA19E}"/>
              </a:ext>
            </a:extLst>
          </p:cNvPr>
          <p:cNvSpPr>
            <a:spLocks noGrp="1"/>
          </p:cNvSpPr>
          <p:nvPr>
            <p:ph type="title"/>
          </p:nvPr>
        </p:nvSpPr>
        <p:spPr>
          <a:xfrm>
            <a:off x="838200" y="365125"/>
            <a:ext cx="10515600" cy="1325563"/>
          </a:xfrm>
        </p:spPr>
        <p:txBody>
          <a:bodyPr/>
          <a:lstStyle/>
          <a:p>
            <a:r>
              <a:rPr kumimoji="1" lang="ja-JP" altLang="en-US" dirty="0"/>
              <a:t>検証 </a:t>
            </a:r>
            <a:r>
              <a:rPr kumimoji="1" lang="en-US" altLang="ja-JP" sz="2800" dirty="0"/>
              <a:t>–</a:t>
            </a:r>
            <a:r>
              <a:rPr kumimoji="1" lang="ja-JP" altLang="en-US" sz="2800" dirty="0"/>
              <a:t>仮説</a:t>
            </a:r>
            <a:r>
              <a:rPr kumimoji="1" lang="en-US" altLang="ja-JP" sz="2800" dirty="0"/>
              <a:t>2-</a:t>
            </a:r>
            <a:endParaRPr kumimoji="1" lang="ja-JP" altLang="en-US" dirty="0"/>
          </a:p>
        </p:txBody>
      </p:sp>
      <p:sp>
        <p:nvSpPr>
          <p:cNvPr id="2" name="正方形/長方形 1">
            <a:extLst>
              <a:ext uri="{FF2B5EF4-FFF2-40B4-BE49-F238E27FC236}">
                <a16:creationId xmlns:a16="http://schemas.microsoft.com/office/drawing/2014/main" xmlns="" id="{6CD63DFA-23EC-474A-83E6-5C1707664ED1}"/>
              </a:ext>
            </a:extLst>
          </p:cNvPr>
          <p:cNvSpPr/>
          <p:nvPr/>
        </p:nvSpPr>
        <p:spPr>
          <a:xfrm>
            <a:off x="5949194" y="2074958"/>
            <a:ext cx="1513840" cy="934720"/>
          </a:xfrm>
          <a:prstGeom prst="rect">
            <a:avLst/>
          </a:prstGeom>
          <a:noFill/>
          <a:ln w="28575">
            <a:solidFill>
              <a:srgbClr val="92D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rPr>
              <a:t>一致</a:t>
            </a:r>
          </a:p>
        </p:txBody>
      </p:sp>
      <p:sp>
        <p:nvSpPr>
          <p:cNvPr id="15" name="正方形/長方形 14">
            <a:extLst>
              <a:ext uri="{FF2B5EF4-FFF2-40B4-BE49-F238E27FC236}">
                <a16:creationId xmlns:a16="http://schemas.microsoft.com/office/drawing/2014/main" xmlns="" id="{5AD77192-2D6E-4B4B-8CCF-E9AEC3D01ABB}"/>
              </a:ext>
            </a:extLst>
          </p:cNvPr>
          <p:cNvSpPr/>
          <p:nvPr/>
        </p:nvSpPr>
        <p:spPr>
          <a:xfrm>
            <a:off x="5949194" y="4733880"/>
            <a:ext cx="1513840" cy="934720"/>
          </a:xfrm>
          <a:prstGeom prst="rect">
            <a:avLst/>
          </a:prstGeom>
          <a:noFill/>
          <a:ln w="28575">
            <a:solidFill>
              <a:srgbClr val="92D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solidFill>
                  <a:schemeClr val="tx1"/>
                </a:solidFill>
              </a:rPr>
              <a:t>一致</a:t>
            </a:r>
            <a:endParaRPr kumimoji="1" lang="ja-JP" altLang="en-US" sz="3600" dirty="0">
              <a:solidFill>
                <a:schemeClr val="tx1"/>
              </a:solidFill>
            </a:endParaRPr>
          </a:p>
        </p:txBody>
      </p:sp>
      <p:sp>
        <p:nvSpPr>
          <p:cNvPr id="16" name="正方形/長方形 15">
            <a:extLst>
              <a:ext uri="{FF2B5EF4-FFF2-40B4-BE49-F238E27FC236}">
                <a16:creationId xmlns:a16="http://schemas.microsoft.com/office/drawing/2014/main" xmlns="" id="{ACF02D3A-4494-41CE-9E7A-441BA1DFA4D2}"/>
              </a:ext>
            </a:extLst>
          </p:cNvPr>
          <p:cNvSpPr/>
          <p:nvPr/>
        </p:nvSpPr>
        <p:spPr>
          <a:xfrm>
            <a:off x="9367141" y="2074958"/>
            <a:ext cx="1513840" cy="934720"/>
          </a:xfrm>
          <a:prstGeom prst="rect">
            <a:avLst/>
          </a:prstGeom>
          <a:noFill/>
          <a:ln w="28575">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solidFill>
                  <a:schemeClr val="tx1"/>
                </a:solidFill>
              </a:rPr>
              <a:t>居心地</a:t>
            </a:r>
            <a:endParaRPr kumimoji="1" lang="ja-JP" altLang="en-US" sz="3200" dirty="0">
              <a:solidFill>
                <a:schemeClr val="tx1"/>
              </a:solidFill>
            </a:endParaRPr>
          </a:p>
        </p:txBody>
      </p:sp>
      <p:sp>
        <p:nvSpPr>
          <p:cNvPr id="19" name="正方形/長方形 18">
            <a:extLst>
              <a:ext uri="{FF2B5EF4-FFF2-40B4-BE49-F238E27FC236}">
                <a16:creationId xmlns:a16="http://schemas.microsoft.com/office/drawing/2014/main" xmlns="" id="{354E8D34-DDCF-4641-8392-F5B37EBA2A5D}"/>
              </a:ext>
            </a:extLst>
          </p:cNvPr>
          <p:cNvSpPr/>
          <p:nvPr/>
        </p:nvSpPr>
        <p:spPr>
          <a:xfrm>
            <a:off x="9367141" y="4721836"/>
            <a:ext cx="1513840" cy="934720"/>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視聴時間</a:t>
            </a:r>
            <a:endParaRPr kumimoji="1" lang="ja-JP" altLang="en-US" sz="2400" dirty="0">
              <a:solidFill>
                <a:schemeClr val="tx1"/>
              </a:solidFill>
            </a:endParaRPr>
          </a:p>
        </p:txBody>
      </p:sp>
      <p:cxnSp>
        <p:nvCxnSpPr>
          <p:cNvPr id="8" name="直線矢印コネクタ 7">
            <a:extLst>
              <a:ext uri="{FF2B5EF4-FFF2-40B4-BE49-F238E27FC236}">
                <a16:creationId xmlns:a16="http://schemas.microsoft.com/office/drawing/2014/main" xmlns="" id="{0520AAC1-3AB5-42FA-8707-42D38E4B8827}"/>
              </a:ext>
            </a:extLst>
          </p:cNvPr>
          <p:cNvCxnSpPr>
            <a:stCxn id="2" idx="3"/>
            <a:endCxn id="16" idx="1"/>
          </p:cNvCxnSpPr>
          <p:nvPr/>
        </p:nvCxnSpPr>
        <p:spPr>
          <a:xfrm>
            <a:off x="7463034" y="2542318"/>
            <a:ext cx="1904107"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xmlns="" id="{1455A3D3-2E16-44B3-B140-FBB39BEBFE07}"/>
              </a:ext>
            </a:extLst>
          </p:cNvPr>
          <p:cNvCxnSpPr>
            <a:cxnSpLocks/>
            <a:stCxn id="15" idx="3"/>
            <a:endCxn id="19" idx="1"/>
          </p:cNvCxnSpPr>
          <p:nvPr/>
        </p:nvCxnSpPr>
        <p:spPr>
          <a:xfrm flipV="1">
            <a:off x="7463034" y="5189196"/>
            <a:ext cx="1904107" cy="12044"/>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2073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down)">
                                      <p:cBhvr>
                                        <p:cTn id="29" dur="500"/>
                                        <p:tgtEl>
                                          <p:spTgt spid="3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024"/>
                                        </p:tgtEl>
                                        <p:attrNameLst>
                                          <p:attrName>style.visibility</p:attrName>
                                        </p:attrNameLst>
                                      </p:cBhvr>
                                      <p:to>
                                        <p:strVal val="visible"/>
                                      </p:to>
                                    </p:set>
                                    <p:animEffect transition="in" filter="wipe(down)">
                                      <p:cBhvr>
                                        <p:cTn id="32" dur="500"/>
                                        <p:tgtEl>
                                          <p:spTgt spid="10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024" grpId="0"/>
      <p:bldP spid="2" grpId="0" animBg="1"/>
      <p:bldP spid="15" grpId="0" animBg="1"/>
      <p:bldP spid="16" grpId="0" animBg="1"/>
      <p:bldP spid="1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25084" y="193713"/>
            <a:ext cx="10515600" cy="794283"/>
          </a:xfrm>
        </p:spPr>
        <p:txBody>
          <a:bodyPr/>
          <a:lstStyle/>
          <a:p>
            <a:r>
              <a:rPr kumimoji="1" lang="ja-JP" altLang="en-US" dirty="0">
                <a:latin typeface="ＭＳ Ｐゴシック" panose="020B0600070205080204" pitchFamily="50" charset="-128"/>
                <a:ea typeface="ＭＳ Ｐゴシック" panose="020B0600070205080204" pitchFamily="50" charset="-128"/>
              </a:rPr>
              <a:t>検証結果</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仮説</a:t>
            </a:r>
            <a:r>
              <a:rPr lang="ja-JP" altLang="en-US" dirty="0">
                <a:latin typeface="ＭＳ Ｐゴシック" panose="020B0600070205080204" pitchFamily="50" charset="-128"/>
                <a:ea typeface="ＭＳ Ｐゴシック" panose="020B0600070205080204" pitchFamily="50" charset="-128"/>
              </a:rPr>
              <a:t>①</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10" name="スライド番号プレースホルダー 9"/>
          <p:cNvSpPr>
            <a:spLocks noGrp="1"/>
          </p:cNvSpPr>
          <p:nvPr>
            <p:ph type="sldNum" sz="quarter" idx="12"/>
          </p:nvPr>
        </p:nvSpPr>
        <p:spPr>
          <a:xfrm>
            <a:off x="9448800" y="6375904"/>
            <a:ext cx="2743200" cy="365125"/>
          </a:xfrm>
        </p:spPr>
        <p:txBody>
          <a:bodyPr/>
          <a:lstStyle/>
          <a:p>
            <a:fld id="{E963AB99-5CC8-4A80-8A04-2C2F98C0B7F5}" type="slidenum">
              <a:rPr lang="ja-JP" altLang="en-US" smtClean="0">
                <a:solidFill>
                  <a:srgbClr val="000000"/>
                </a:solidFill>
                <a:latin typeface="Calibri" panose="020F0502020204030204" pitchFamily="34" charset="0"/>
              </a:rPr>
              <a:pPr/>
              <a:t>39</a:t>
            </a:fld>
            <a:endParaRPr lang="ja-JP" altLang="en-US" dirty="0">
              <a:solidFill>
                <a:srgbClr val="000000"/>
              </a:solidFill>
              <a:latin typeface="Calibri" panose="020F05020202040302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084" y="1664354"/>
            <a:ext cx="5667344" cy="18649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図 10"/>
          <p:cNvPicPr/>
          <p:nvPr/>
        </p:nvPicPr>
        <p:blipFill>
          <a:blip r:embed="rId3">
            <a:extLst>
              <a:ext uri="{28A0092B-C50C-407E-A947-70E740481C1C}">
                <a14:useLocalDpi xmlns:a14="http://schemas.microsoft.com/office/drawing/2010/main" val="0"/>
              </a:ext>
            </a:extLst>
          </a:blip>
          <a:srcRect/>
          <a:stretch>
            <a:fillRect/>
          </a:stretch>
        </p:blipFill>
        <p:spPr bwMode="auto">
          <a:xfrm>
            <a:off x="714368" y="4474267"/>
            <a:ext cx="5088565" cy="2383733"/>
          </a:xfrm>
          <a:prstGeom prst="rect">
            <a:avLst/>
          </a:prstGeom>
          <a:noFill/>
          <a:ln>
            <a:noFill/>
          </a:ln>
        </p:spPr>
      </p:pic>
      <p:pic>
        <p:nvPicPr>
          <p:cNvPr id="12" name="図 11"/>
          <p:cNvPicPr/>
          <p:nvPr/>
        </p:nvPicPr>
        <p:blipFill rotWithShape="1">
          <a:blip r:embed="rId4">
            <a:extLst>
              <a:ext uri="{28A0092B-C50C-407E-A947-70E740481C1C}">
                <a14:useLocalDpi xmlns:a14="http://schemas.microsoft.com/office/drawing/2010/main" val="0"/>
              </a:ext>
            </a:extLst>
          </a:blip>
          <a:srcRect l="2105" r="5000"/>
          <a:stretch/>
        </p:blipFill>
        <p:spPr bwMode="auto">
          <a:xfrm>
            <a:off x="7261274" y="750147"/>
            <a:ext cx="4000500" cy="6107853"/>
          </a:xfrm>
          <a:prstGeom prst="rect">
            <a:avLst/>
          </a:prstGeom>
          <a:noFill/>
          <a:ln>
            <a:noFill/>
          </a:ln>
          <a:extLst>
            <a:ext uri="{53640926-AAD7-44D8-BBD7-CCE9431645EC}">
              <a14:shadowObscured xmlns:a14="http://schemas.microsoft.com/office/drawing/2010/main"/>
            </a:ext>
          </a:extLst>
        </p:spPr>
      </p:pic>
      <p:sp>
        <p:nvSpPr>
          <p:cNvPr id="5" name="角丸四角形 4"/>
          <p:cNvSpPr/>
          <p:nvPr/>
        </p:nvSpPr>
        <p:spPr>
          <a:xfrm>
            <a:off x="3700920" y="2016304"/>
            <a:ext cx="542336" cy="672075"/>
          </a:xfrm>
          <a:prstGeom prst="roundRect">
            <a:avLst/>
          </a:prstGeom>
          <a:noFill/>
          <a:ln w="38100">
            <a:solidFill>
              <a:srgbClr val="FF0000"/>
            </a:solidFill>
          </a:ln>
        </p:spPr>
        <p:style>
          <a:lnRef idx="1">
            <a:schemeClr val="accent1"/>
          </a:lnRef>
          <a:fillRef idx="1">
            <a:schemeClr val="accent1"/>
          </a:fillRef>
          <a:effectRef idx="1">
            <a:schemeClr val="accent1"/>
          </a:effectRef>
          <a:fontRef idx="minor">
            <a:schemeClr val="lt1"/>
          </a:fontRef>
        </p:style>
        <p:txBody>
          <a:bodyPr rtlCol="0" anchor="ctr"/>
          <a:lstStyle/>
          <a:p>
            <a:pPr algn="ctr"/>
            <a:endParaRPr lang="ja-JP" altLang="en-US" sz="2533"/>
          </a:p>
        </p:txBody>
      </p:sp>
      <p:sp>
        <p:nvSpPr>
          <p:cNvPr id="6" name="角丸四角形 5"/>
          <p:cNvSpPr/>
          <p:nvPr/>
        </p:nvSpPr>
        <p:spPr>
          <a:xfrm>
            <a:off x="1446522" y="5297978"/>
            <a:ext cx="4224469" cy="192021"/>
          </a:xfrm>
          <a:prstGeom prst="roundRect">
            <a:avLst/>
          </a:prstGeom>
          <a:noFill/>
          <a:ln w="38100">
            <a:solidFill>
              <a:srgbClr val="FF0000"/>
            </a:solidFill>
          </a:ln>
        </p:spPr>
        <p:style>
          <a:lnRef idx="1">
            <a:schemeClr val="accent1"/>
          </a:lnRef>
          <a:fillRef idx="1">
            <a:schemeClr val="accent1"/>
          </a:fillRef>
          <a:effectRef idx="1">
            <a:schemeClr val="accent1"/>
          </a:effectRef>
          <a:fontRef idx="minor">
            <a:schemeClr val="lt1"/>
          </a:fontRef>
        </p:style>
        <p:txBody>
          <a:bodyPr rtlCol="0" anchor="ctr"/>
          <a:lstStyle/>
          <a:p>
            <a:pPr algn="ctr"/>
            <a:endParaRPr lang="ja-JP" altLang="en-US" sz="2533"/>
          </a:p>
        </p:txBody>
      </p:sp>
      <p:sp>
        <p:nvSpPr>
          <p:cNvPr id="15" name="角丸四角形 14"/>
          <p:cNvSpPr/>
          <p:nvPr/>
        </p:nvSpPr>
        <p:spPr>
          <a:xfrm>
            <a:off x="7240183" y="1544430"/>
            <a:ext cx="4000501" cy="782625"/>
          </a:xfrm>
          <a:prstGeom prst="roundRect">
            <a:avLst/>
          </a:prstGeom>
          <a:noFill/>
          <a:ln w="38100">
            <a:solidFill>
              <a:srgbClr val="FF0000"/>
            </a:solidFill>
          </a:ln>
        </p:spPr>
        <p:style>
          <a:lnRef idx="1">
            <a:schemeClr val="accent1"/>
          </a:lnRef>
          <a:fillRef idx="1">
            <a:schemeClr val="accent1"/>
          </a:fillRef>
          <a:effectRef idx="1">
            <a:schemeClr val="accent1"/>
          </a:effectRef>
          <a:fontRef idx="minor">
            <a:schemeClr val="lt1"/>
          </a:fontRef>
        </p:style>
        <p:txBody>
          <a:bodyPr rtlCol="0" anchor="ctr"/>
          <a:lstStyle/>
          <a:p>
            <a:pPr algn="ctr"/>
            <a:endParaRPr lang="ja-JP" altLang="en-US" sz="2533"/>
          </a:p>
        </p:txBody>
      </p:sp>
      <p:cxnSp>
        <p:nvCxnSpPr>
          <p:cNvPr id="13" name="直線矢印コネクタ 12"/>
          <p:cNvCxnSpPr>
            <a:stCxn id="5" idx="2"/>
          </p:cNvCxnSpPr>
          <p:nvPr/>
        </p:nvCxnSpPr>
        <p:spPr>
          <a:xfrm>
            <a:off x="3972088" y="2688379"/>
            <a:ext cx="0" cy="2301939"/>
          </a:xfrm>
          <a:prstGeom prst="straightConnector1">
            <a:avLst/>
          </a:prstGeom>
          <a:ln w="76200">
            <a:solidFill>
              <a:srgbClr val="FF0000"/>
            </a:solidFill>
            <a:tailEnd type="triangle"/>
          </a:ln>
        </p:spPr>
        <p:style>
          <a:lnRef idx="1">
            <a:schemeClr val="accent1"/>
          </a:lnRef>
          <a:fillRef idx="0">
            <a:schemeClr val="accent1"/>
          </a:fillRef>
          <a:effectRef idx="1">
            <a:schemeClr val="accent1"/>
          </a:effectRef>
          <a:fontRef idx="minor">
            <a:schemeClr val="tx1"/>
          </a:fontRef>
        </p:style>
      </p:cxnSp>
      <p:sp>
        <p:nvSpPr>
          <p:cNvPr id="16" name="角丸四角形 15"/>
          <p:cNvSpPr/>
          <p:nvPr/>
        </p:nvSpPr>
        <p:spPr>
          <a:xfrm>
            <a:off x="1759561" y="3367223"/>
            <a:ext cx="4616908" cy="1158141"/>
          </a:xfrm>
          <a:prstGeom prst="roundRect">
            <a:avLst/>
          </a:prstGeom>
          <a:solidFill>
            <a:schemeClr val="bg1"/>
          </a:solidFill>
          <a:ln w="28575">
            <a:solidFill>
              <a:srgbClr val="FF0000"/>
            </a:solidFill>
          </a:ln>
        </p:spPr>
        <p:style>
          <a:lnRef idx="1">
            <a:schemeClr val="accent1"/>
          </a:lnRef>
          <a:fillRef idx="1">
            <a:schemeClr val="accent1"/>
          </a:fillRef>
          <a:effectRef idx="1">
            <a:schemeClr val="accent1"/>
          </a:effectRef>
          <a:fontRef idx="minor">
            <a:schemeClr val="lt1"/>
          </a:fontRef>
        </p:style>
        <p:txBody>
          <a:bodyPr rtlCol="0" anchor="ctr"/>
          <a:lstStyle/>
          <a:p>
            <a:pPr algn="ctr"/>
            <a:r>
              <a:rPr lang="en-US" altLang="ja-JP" sz="1867" u="sng" dirty="0" err="1">
                <a:solidFill>
                  <a:schemeClr val="tx1"/>
                </a:solidFill>
              </a:rPr>
              <a:t>Mauchly</a:t>
            </a:r>
            <a:r>
              <a:rPr lang="ja-JP" altLang="en-US" sz="1867" u="sng" dirty="0">
                <a:solidFill>
                  <a:schemeClr val="tx1"/>
                </a:solidFill>
              </a:rPr>
              <a:t>の球面性検定</a:t>
            </a:r>
            <a:r>
              <a:rPr lang="ja-JP" altLang="en-US" sz="1867" dirty="0">
                <a:solidFill>
                  <a:schemeClr val="tx1"/>
                </a:solidFill>
              </a:rPr>
              <a:t>を見て</a:t>
            </a:r>
            <a:endParaRPr lang="en-US" altLang="ja-JP" sz="1867" dirty="0">
              <a:solidFill>
                <a:schemeClr val="tx1"/>
              </a:solidFill>
            </a:endParaRPr>
          </a:p>
          <a:p>
            <a:pPr algn="ctr"/>
            <a:r>
              <a:rPr lang="ja-JP" altLang="en-US" sz="1867" dirty="0">
                <a:solidFill>
                  <a:schemeClr val="tx1"/>
                </a:solidFill>
              </a:rPr>
              <a:t>有意であれば「</a:t>
            </a:r>
            <a:r>
              <a:rPr lang="en-US" altLang="ja-JP" sz="1867" dirty="0">
                <a:solidFill>
                  <a:schemeClr val="tx1"/>
                </a:solidFill>
              </a:rPr>
              <a:t>Greenhouse-</a:t>
            </a:r>
            <a:r>
              <a:rPr lang="en-US" altLang="ja-JP" sz="1867" dirty="0" err="1">
                <a:solidFill>
                  <a:schemeClr val="tx1"/>
                </a:solidFill>
              </a:rPr>
              <a:t>Geisser</a:t>
            </a:r>
            <a:r>
              <a:rPr lang="ja-JP" altLang="en-US" sz="1867" dirty="0">
                <a:solidFill>
                  <a:schemeClr val="tx1"/>
                </a:solidFill>
              </a:rPr>
              <a:t>」</a:t>
            </a:r>
            <a:endParaRPr lang="en-US" altLang="ja-JP" sz="1867" dirty="0">
              <a:solidFill>
                <a:schemeClr val="tx1"/>
              </a:solidFill>
            </a:endParaRPr>
          </a:p>
          <a:p>
            <a:pPr algn="ctr"/>
            <a:r>
              <a:rPr lang="ja-JP" altLang="en-US" sz="1867" dirty="0">
                <a:solidFill>
                  <a:schemeClr val="tx1"/>
                </a:solidFill>
              </a:rPr>
              <a:t>非有意であれば「球面性の仮定」</a:t>
            </a:r>
            <a:endParaRPr lang="en-US" altLang="ja-JP" sz="1867" dirty="0">
              <a:solidFill>
                <a:schemeClr val="tx1"/>
              </a:solidFill>
            </a:endParaRPr>
          </a:p>
          <a:p>
            <a:pPr algn="ctr"/>
            <a:r>
              <a:rPr lang="ja-JP" altLang="en-US" sz="1867" dirty="0">
                <a:solidFill>
                  <a:schemeClr val="tx1"/>
                </a:solidFill>
              </a:rPr>
              <a:t>を参照する</a:t>
            </a:r>
          </a:p>
        </p:txBody>
      </p:sp>
      <p:sp>
        <p:nvSpPr>
          <p:cNvPr id="18" name="屈折矢印 17"/>
          <p:cNvSpPr/>
          <p:nvPr/>
        </p:nvSpPr>
        <p:spPr>
          <a:xfrm>
            <a:off x="5908724" y="2629206"/>
            <a:ext cx="3352800" cy="3456181"/>
          </a:xfrm>
          <a:prstGeom prst="bentUpArrow">
            <a:avLst>
              <a:gd name="adj1" fmla="val 7964"/>
              <a:gd name="adj2" fmla="val 15194"/>
              <a:gd name="adj3" fmla="val 25000"/>
            </a:avLst>
          </a:prstGeom>
          <a:solidFill>
            <a:srgbClr val="FF0000"/>
          </a:solidFill>
          <a:ln>
            <a:solidFill>
              <a:srgbClr val="FF0000"/>
            </a:solidFill>
          </a:ln>
        </p:spPr>
        <p:style>
          <a:lnRef idx="1">
            <a:schemeClr val="accent1"/>
          </a:lnRef>
          <a:fillRef idx="1">
            <a:schemeClr val="accent1"/>
          </a:fillRef>
          <a:effectRef idx="1">
            <a:schemeClr val="accent1"/>
          </a:effectRef>
          <a:fontRef idx="minor">
            <a:schemeClr val="lt1"/>
          </a:fontRef>
        </p:style>
        <p:txBody>
          <a:bodyPr rtlCol="0" anchor="ctr"/>
          <a:lstStyle/>
          <a:p>
            <a:pPr algn="ctr"/>
            <a:endParaRPr lang="ja-JP" altLang="en-US" sz="2533"/>
          </a:p>
        </p:txBody>
      </p:sp>
      <p:sp>
        <p:nvSpPr>
          <p:cNvPr id="22" name="角丸四角形 21"/>
          <p:cNvSpPr/>
          <p:nvPr/>
        </p:nvSpPr>
        <p:spPr>
          <a:xfrm>
            <a:off x="6541998" y="4013456"/>
            <a:ext cx="4616908" cy="1158141"/>
          </a:xfrm>
          <a:prstGeom prst="roundRect">
            <a:avLst/>
          </a:prstGeom>
          <a:solidFill>
            <a:schemeClr val="bg1"/>
          </a:solidFill>
          <a:ln w="28575">
            <a:solidFill>
              <a:srgbClr val="FF0000"/>
            </a:solidFill>
          </a:ln>
        </p:spPr>
        <p:style>
          <a:lnRef idx="1">
            <a:schemeClr val="accent1"/>
          </a:lnRef>
          <a:fillRef idx="1">
            <a:schemeClr val="accent1"/>
          </a:fillRef>
          <a:effectRef idx="1">
            <a:schemeClr val="accent1"/>
          </a:effectRef>
          <a:fontRef idx="minor">
            <a:schemeClr val="lt1"/>
          </a:fontRef>
        </p:style>
        <p:txBody>
          <a:bodyPr rtlCol="0" anchor="ctr"/>
          <a:lstStyle/>
          <a:p>
            <a:pPr algn="ctr"/>
            <a:r>
              <a:rPr lang="ja-JP" altLang="en-US" sz="1867" dirty="0">
                <a:solidFill>
                  <a:schemeClr val="tx1"/>
                </a:solidFill>
              </a:rPr>
              <a:t>「ペアごとの比較」で</a:t>
            </a:r>
            <a:endParaRPr lang="en-US" altLang="ja-JP" sz="1867" dirty="0">
              <a:solidFill>
                <a:schemeClr val="tx1"/>
              </a:solidFill>
            </a:endParaRPr>
          </a:p>
          <a:p>
            <a:pPr algn="ctr"/>
            <a:r>
              <a:rPr lang="ja-JP" altLang="en-US" sz="1867" dirty="0">
                <a:solidFill>
                  <a:schemeClr val="tx1"/>
                </a:solidFill>
              </a:rPr>
              <a:t>各楽器との一致度を確認する。</a:t>
            </a:r>
          </a:p>
        </p:txBody>
      </p:sp>
      <p:sp>
        <p:nvSpPr>
          <p:cNvPr id="24" name="テキスト ボックス 23"/>
          <p:cNvSpPr txBox="1"/>
          <p:nvPr/>
        </p:nvSpPr>
        <p:spPr>
          <a:xfrm>
            <a:off x="664513" y="1034587"/>
            <a:ext cx="4122777" cy="584775"/>
          </a:xfrm>
          <a:prstGeom prst="rect">
            <a:avLst/>
          </a:prstGeom>
        </p:spPr>
        <p:txBody>
          <a:bodyPr wrap="square" rtlCol="0">
            <a:spAutoFit/>
          </a:bodyPr>
          <a:lstStyle/>
          <a:p>
            <a:r>
              <a:rPr lang="ja-JP" altLang="en-US" sz="3200" dirty="0">
                <a:latin typeface="ＭＳ Ｐゴシック" panose="020B0600070205080204" pitchFamily="50" charset="-128"/>
                <a:ea typeface="ＭＳ Ｐゴシック" panose="020B0600070205080204" pitchFamily="50" charset="-128"/>
              </a:rPr>
              <a:t>・検証結果の解析</a:t>
            </a:r>
          </a:p>
        </p:txBody>
      </p:sp>
    </p:spTree>
    <p:extLst>
      <p:ext uri="{BB962C8B-B14F-4D97-AF65-F5344CB8AC3E}">
        <p14:creationId xmlns:p14="http://schemas.microsoft.com/office/powerpoint/2010/main" val="2832373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arn(inVertical)">
                                      <p:cBhvr>
                                        <p:cTn id="18" dur="500"/>
                                        <p:tgtEl>
                                          <p:spTgt spid="18"/>
                                        </p:tgtEl>
                                      </p:cBhvr>
                                    </p:animEffect>
                                  </p:childTnLst>
                                </p:cTn>
                              </p:par>
                              <p:par>
                                <p:cTn id="19" presetID="2" presetClass="entr" presetSubtype="4"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animBg="1"/>
      <p:bldP spid="18" grpId="0" animBg="1"/>
      <p:bldP spid="2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DB69C20-D664-443C-8C06-4282DB8C9FB5}"/>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はじめに</a:t>
            </a:r>
          </a:p>
        </p:txBody>
      </p:sp>
      <p:sp>
        <p:nvSpPr>
          <p:cNvPr id="17" name="スライド番号プレースホルダー 16">
            <a:extLst>
              <a:ext uri="{FF2B5EF4-FFF2-40B4-BE49-F238E27FC236}">
                <a16:creationId xmlns:a16="http://schemas.microsoft.com/office/drawing/2014/main" xmlns="" id="{9795E1AD-3DDF-4C0B-8ED9-2D1D227DBAC2}"/>
              </a:ext>
            </a:extLst>
          </p:cNvPr>
          <p:cNvSpPr>
            <a:spLocks noGrp="1"/>
          </p:cNvSpPr>
          <p:nvPr>
            <p:ph type="sldNum" idx="12"/>
          </p:nvPr>
        </p:nvSpPr>
        <p:spPr/>
        <p:txBody>
          <a:bodyPr/>
          <a:lstStyle/>
          <a:p>
            <a:fld id="{1BFA9171-4E29-44B1-8AE8-B0B6221FB2DD}" type="slidenum">
              <a:rPr kumimoji="1" lang="ja-JP" altLang="en-US" smtClean="0"/>
              <a:t>4</a:t>
            </a:fld>
            <a:endParaRPr kumimoji="1" lang="ja-JP" altLang="en-US" dirty="0"/>
          </a:p>
        </p:txBody>
      </p:sp>
      <p:sp>
        <p:nvSpPr>
          <p:cNvPr id="5" name="テキスト ボックス 4">
            <a:extLst>
              <a:ext uri="{FF2B5EF4-FFF2-40B4-BE49-F238E27FC236}">
                <a16:creationId xmlns:a16="http://schemas.microsoft.com/office/drawing/2014/main" xmlns="" id="{FE89F617-D1B5-4525-9093-302A2C7D88D7}"/>
              </a:ext>
            </a:extLst>
          </p:cNvPr>
          <p:cNvSpPr txBox="1"/>
          <p:nvPr/>
        </p:nvSpPr>
        <p:spPr>
          <a:xfrm>
            <a:off x="1112499" y="3059137"/>
            <a:ext cx="5313680" cy="800219"/>
          </a:xfrm>
          <a:prstGeom prst="rect">
            <a:avLst/>
          </a:prstGeom>
          <a:noFill/>
        </p:spPr>
        <p:txBody>
          <a:bodyPr wrap="square" rtlCol="0">
            <a:spAutoFit/>
          </a:bodyPr>
          <a:lstStyle/>
          <a:p>
            <a:r>
              <a:rPr lang="ja-JP" altLang="en-US" dirty="0"/>
              <a:t>店舗</a:t>
            </a:r>
            <a:r>
              <a:rPr lang="en-US" altLang="ja-JP" dirty="0"/>
              <a:t>BGM</a:t>
            </a:r>
            <a:r>
              <a:rPr lang="ja-JP" altLang="en-US" dirty="0"/>
              <a:t>の調査によると</a:t>
            </a:r>
            <a:r>
              <a:rPr lang="en-US" altLang="ja-JP" dirty="0"/>
              <a:t>…</a:t>
            </a:r>
          </a:p>
          <a:p>
            <a:r>
              <a:rPr lang="ja-JP" altLang="en-US" b="1" dirty="0"/>
              <a:t>　　</a:t>
            </a:r>
            <a:r>
              <a:rPr lang="ja-JP" altLang="en-US" sz="2800" b="1" u="sng" dirty="0">
                <a:ln w="9525">
                  <a:solidFill>
                    <a:schemeClr val="bg1"/>
                  </a:solidFill>
                  <a:prstDash val="solid"/>
                </a:ln>
                <a:effectLst>
                  <a:outerShdw blurRad="12700" dist="38100" dir="2700000" algn="tl" rotWithShape="0">
                    <a:schemeClr val="bg1">
                      <a:lumMod val="50000"/>
                    </a:schemeClr>
                  </a:outerShdw>
                </a:effectLst>
              </a:rPr>
              <a:t>約</a:t>
            </a:r>
            <a:r>
              <a:rPr lang="en-US" altLang="ja-JP" sz="2800" b="1" u="sng" dirty="0">
                <a:ln w="9525">
                  <a:solidFill>
                    <a:schemeClr val="bg1"/>
                  </a:solidFill>
                  <a:prstDash val="solid"/>
                </a:ln>
                <a:effectLst>
                  <a:outerShdw blurRad="12700" dist="38100" dir="2700000" algn="tl" rotWithShape="0">
                    <a:schemeClr val="bg1">
                      <a:lumMod val="50000"/>
                    </a:schemeClr>
                  </a:outerShdw>
                </a:effectLst>
              </a:rPr>
              <a:t>73</a:t>
            </a:r>
            <a:r>
              <a:rPr lang="ja-JP" altLang="en-US" sz="2800" b="1" u="sng" dirty="0">
                <a:ln w="9525">
                  <a:solidFill>
                    <a:schemeClr val="bg1"/>
                  </a:solidFill>
                  <a:prstDash val="solid"/>
                </a:ln>
                <a:effectLst>
                  <a:outerShdw blurRad="12700" dist="38100" dir="2700000" algn="tl" rotWithShape="0">
                    <a:schemeClr val="bg1">
                      <a:lumMod val="50000"/>
                    </a:schemeClr>
                  </a:outerShdw>
                </a:effectLst>
              </a:rPr>
              <a:t>％</a:t>
            </a:r>
            <a:r>
              <a:rPr lang="ja-JP" altLang="en-US" sz="2800" b="1" dirty="0">
                <a:ln w="9525">
                  <a:solidFill>
                    <a:schemeClr val="bg1"/>
                  </a:solidFill>
                  <a:prstDash val="solid"/>
                </a:ln>
                <a:effectLst>
                  <a:outerShdw blurRad="12700" dist="38100" dir="2700000" algn="tl" rotWithShape="0">
                    <a:schemeClr val="bg1">
                      <a:lumMod val="50000"/>
                    </a:schemeClr>
                  </a:outerShdw>
                </a:effectLst>
              </a:rPr>
              <a:t>のお店が</a:t>
            </a:r>
            <a:r>
              <a:rPr lang="en-US" altLang="ja-JP" sz="2800" b="1" dirty="0">
                <a:ln w="9525">
                  <a:solidFill>
                    <a:schemeClr val="bg1"/>
                  </a:solidFill>
                  <a:prstDash val="solid"/>
                </a:ln>
                <a:effectLst>
                  <a:outerShdw blurRad="12700" dist="38100" dir="2700000" algn="tl" rotWithShape="0">
                    <a:schemeClr val="bg1">
                      <a:lumMod val="50000"/>
                    </a:schemeClr>
                  </a:outerShdw>
                </a:effectLst>
              </a:rPr>
              <a:t>BGM</a:t>
            </a:r>
            <a:r>
              <a:rPr lang="ja-JP" altLang="en-US" sz="2800" b="1" dirty="0">
                <a:ln w="9525">
                  <a:solidFill>
                    <a:schemeClr val="bg1"/>
                  </a:solidFill>
                  <a:prstDash val="solid"/>
                </a:ln>
                <a:effectLst>
                  <a:outerShdw blurRad="12700" dist="38100" dir="2700000" algn="tl" rotWithShape="0">
                    <a:schemeClr val="bg1">
                      <a:lumMod val="50000"/>
                    </a:schemeClr>
                  </a:outerShdw>
                </a:effectLst>
              </a:rPr>
              <a:t>を利用</a:t>
            </a:r>
            <a:endParaRPr lang="ja-JP" altLang="en-US" b="1" dirty="0">
              <a:ln w="12700">
                <a:solidFill>
                  <a:schemeClr val="tx1">
                    <a:lumMod val="75000"/>
                    <a:lumOff val="25000"/>
                  </a:schemeClr>
                </a:solidFill>
                <a:prstDash val="solid"/>
              </a:ln>
            </a:endParaRPr>
          </a:p>
        </p:txBody>
      </p:sp>
      <p:sp>
        <p:nvSpPr>
          <p:cNvPr id="6" name="テキスト ボックス 5">
            <a:extLst>
              <a:ext uri="{FF2B5EF4-FFF2-40B4-BE49-F238E27FC236}">
                <a16:creationId xmlns:a16="http://schemas.microsoft.com/office/drawing/2014/main" xmlns="" id="{5953FEF0-2758-433C-B68A-0822BA8ECA33}"/>
              </a:ext>
            </a:extLst>
          </p:cNvPr>
          <p:cNvSpPr txBox="1"/>
          <p:nvPr/>
        </p:nvSpPr>
        <p:spPr>
          <a:xfrm>
            <a:off x="1036831" y="4565885"/>
            <a:ext cx="6278480" cy="1969770"/>
          </a:xfrm>
          <a:prstGeom prst="rect">
            <a:avLst/>
          </a:prstGeom>
          <a:noFill/>
        </p:spPr>
        <p:txBody>
          <a:bodyPr wrap="square" rtlCol="0">
            <a:spAutoFit/>
          </a:bodyPr>
          <a:lstStyle/>
          <a:p>
            <a:pPr marL="50724">
              <a:spcBef>
                <a:spcPts val="0"/>
              </a:spcBef>
              <a:buClr>
                <a:srgbClr val="000000"/>
              </a:buClr>
              <a:buSzPts val="2800"/>
            </a:pPr>
            <a:r>
              <a:rPr lang="ja-JP" altLang="en-US" sz="2600" b="1" dirty="0">
                <a:solidFill>
                  <a:srgbClr val="000000"/>
                </a:solidFill>
                <a:uFillTx/>
                <a:latin typeface="Calibri"/>
                <a:ea typeface="Calibri"/>
                <a:cs typeface="Calibri"/>
                <a:sym typeface="Calibri"/>
              </a:rPr>
              <a:t>なぜ店舗で</a:t>
            </a:r>
            <a:r>
              <a:rPr lang="en-US" altLang="ja-JP" sz="2600" b="1" dirty="0">
                <a:solidFill>
                  <a:srgbClr val="000000"/>
                </a:solidFill>
                <a:uFillTx/>
                <a:latin typeface="Calibri"/>
                <a:ea typeface="Calibri"/>
                <a:cs typeface="Calibri"/>
                <a:sym typeface="Calibri"/>
              </a:rPr>
              <a:t>BGM</a:t>
            </a:r>
            <a:r>
              <a:rPr lang="ja-JP" altLang="en-US" sz="2600" b="1" dirty="0">
                <a:solidFill>
                  <a:srgbClr val="000000"/>
                </a:solidFill>
                <a:uFillTx/>
                <a:latin typeface="Calibri"/>
                <a:ea typeface="Calibri"/>
                <a:cs typeface="Calibri"/>
                <a:sym typeface="Calibri"/>
              </a:rPr>
              <a:t>を流している？</a:t>
            </a:r>
            <a:endParaRPr lang="ja-JP" altLang="en-US" sz="2600" dirty="0">
              <a:uFillTx/>
            </a:endParaRPr>
          </a:p>
          <a:p>
            <a:pPr marL="456735" indent="-406011">
              <a:buClr>
                <a:srgbClr val="000000"/>
              </a:buClr>
              <a:buSzPts val="2800"/>
              <a:buNone/>
            </a:pPr>
            <a:r>
              <a:rPr lang="ja-JP" altLang="en-US" sz="2600" b="1" dirty="0">
                <a:solidFill>
                  <a:srgbClr val="000000"/>
                </a:solidFill>
                <a:uFillTx/>
                <a:latin typeface="Calibri"/>
                <a:ea typeface="Calibri"/>
                <a:cs typeface="Calibri"/>
                <a:sym typeface="Calibri"/>
              </a:rPr>
              <a:t>「</a:t>
            </a:r>
            <a:r>
              <a:rPr lang="ja-JP" altLang="en-US" sz="2600" b="1" dirty="0">
                <a:solidFill>
                  <a:srgbClr val="FF0000"/>
                </a:solidFill>
                <a:uFillTx/>
                <a:latin typeface="Calibri"/>
                <a:ea typeface="Calibri"/>
                <a:cs typeface="Calibri"/>
                <a:sym typeface="Calibri"/>
              </a:rPr>
              <a:t>雰囲気づくり</a:t>
            </a:r>
            <a:r>
              <a:rPr lang="ja-JP" altLang="en-US" sz="2600" b="1" dirty="0">
                <a:solidFill>
                  <a:srgbClr val="000000"/>
                </a:solidFill>
                <a:uFillTx/>
                <a:latin typeface="Calibri"/>
                <a:ea typeface="Calibri"/>
                <a:cs typeface="Calibri"/>
                <a:sym typeface="Calibri"/>
              </a:rPr>
              <a:t>のため」</a:t>
            </a:r>
            <a:endParaRPr lang="ja-JP" altLang="en-US" sz="2600" dirty="0">
              <a:uFillTx/>
            </a:endParaRPr>
          </a:p>
          <a:p>
            <a:pPr marL="456735" indent="-406011">
              <a:buClr>
                <a:srgbClr val="000000"/>
              </a:buClr>
              <a:buSzPts val="2800"/>
              <a:buNone/>
            </a:pPr>
            <a:r>
              <a:rPr lang="ja-JP" altLang="en-US" sz="2600" b="1" dirty="0">
                <a:solidFill>
                  <a:srgbClr val="000000"/>
                </a:solidFill>
                <a:uFillTx/>
                <a:latin typeface="Calibri"/>
                <a:ea typeface="Calibri"/>
                <a:cs typeface="Calibri"/>
                <a:sym typeface="Calibri"/>
              </a:rPr>
              <a:t>「店自体の</a:t>
            </a:r>
            <a:r>
              <a:rPr lang="ja-JP" altLang="en-US" sz="2600" b="1" dirty="0">
                <a:solidFill>
                  <a:srgbClr val="FF0000"/>
                </a:solidFill>
                <a:uFillTx/>
                <a:latin typeface="Calibri"/>
                <a:ea typeface="Calibri"/>
                <a:cs typeface="Calibri"/>
                <a:sym typeface="Calibri"/>
              </a:rPr>
              <a:t>イメージ</a:t>
            </a:r>
            <a:r>
              <a:rPr lang="ja-JP" altLang="en-US" sz="2600" b="1" dirty="0">
                <a:solidFill>
                  <a:srgbClr val="000000"/>
                </a:solidFill>
                <a:uFillTx/>
                <a:latin typeface="Calibri"/>
                <a:ea typeface="Calibri"/>
                <a:cs typeface="Calibri"/>
                <a:sym typeface="Calibri"/>
              </a:rPr>
              <a:t>を考えて」</a:t>
            </a:r>
          </a:p>
          <a:p>
            <a:pPr marL="456735" indent="-406011">
              <a:buClr>
                <a:srgbClr val="000000"/>
              </a:buClr>
              <a:buSzPts val="2800"/>
              <a:buNone/>
            </a:pPr>
            <a:r>
              <a:rPr lang="ja-JP" altLang="en-US" sz="2600" b="1" dirty="0">
                <a:solidFill>
                  <a:srgbClr val="000000"/>
                </a:solidFill>
                <a:uFillTx/>
                <a:latin typeface="Calibri"/>
                <a:ea typeface="Calibri"/>
                <a:cs typeface="Calibri"/>
                <a:sym typeface="Calibri"/>
              </a:rPr>
              <a:t>「</a:t>
            </a:r>
            <a:r>
              <a:rPr lang="ja-JP" altLang="en-US" sz="2600" b="1" dirty="0">
                <a:solidFill>
                  <a:srgbClr val="FF0000"/>
                </a:solidFill>
                <a:uFillTx/>
                <a:latin typeface="Calibri"/>
                <a:ea typeface="Calibri"/>
                <a:cs typeface="Calibri"/>
                <a:sym typeface="Calibri"/>
              </a:rPr>
              <a:t>マスキング効果</a:t>
            </a:r>
            <a:r>
              <a:rPr lang="ja-JP" altLang="en-US" sz="2600" b="1" dirty="0">
                <a:solidFill>
                  <a:srgbClr val="000000"/>
                </a:solidFill>
                <a:uFillTx/>
                <a:latin typeface="Calibri"/>
                <a:ea typeface="Calibri"/>
                <a:cs typeface="Calibri"/>
                <a:sym typeface="Calibri"/>
              </a:rPr>
              <a:t>を利用するため」など</a:t>
            </a:r>
          </a:p>
          <a:p>
            <a:endParaRPr kumimoji="1" lang="ja-JP" altLang="en-US" dirty="0"/>
          </a:p>
        </p:txBody>
      </p:sp>
      <p:pic>
        <p:nvPicPr>
          <p:cNvPr id="7" name="図 6">
            <a:extLst>
              <a:ext uri="{FF2B5EF4-FFF2-40B4-BE49-F238E27FC236}">
                <a16:creationId xmlns:a16="http://schemas.microsoft.com/office/drawing/2014/main" xmlns="" id="{32D460BF-BB87-49F8-ABB7-04D9C113F61A}"/>
              </a:ext>
            </a:extLst>
          </p:cNvPr>
          <p:cNvPicPr>
            <a:picLocks noChangeAspect="1"/>
          </p:cNvPicPr>
          <p:nvPr/>
        </p:nvPicPr>
        <p:blipFill>
          <a:blip r:embed="rId2"/>
          <a:stretch>
            <a:fillRect/>
          </a:stretch>
        </p:blipFill>
        <p:spPr>
          <a:xfrm>
            <a:off x="8794669" y="1457974"/>
            <a:ext cx="2321918" cy="4316803"/>
          </a:xfrm>
          <a:prstGeom prst="rect">
            <a:avLst/>
          </a:prstGeom>
        </p:spPr>
      </p:pic>
      <p:sp>
        <p:nvSpPr>
          <p:cNvPr id="8" name="矢印: 右 7">
            <a:extLst>
              <a:ext uri="{FF2B5EF4-FFF2-40B4-BE49-F238E27FC236}">
                <a16:creationId xmlns:a16="http://schemas.microsoft.com/office/drawing/2014/main" xmlns="" id="{014B732A-EA6B-4F89-81CE-809307A17C3F}"/>
              </a:ext>
            </a:extLst>
          </p:cNvPr>
          <p:cNvSpPr/>
          <p:nvPr/>
        </p:nvSpPr>
        <p:spPr>
          <a:xfrm>
            <a:off x="575960" y="4565885"/>
            <a:ext cx="425046" cy="471144"/>
          </a:xfrm>
          <a:prstGeom prst="rightArrow">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図 8">
            <a:extLst>
              <a:ext uri="{FF2B5EF4-FFF2-40B4-BE49-F238E27FC236}">
                <a16:creationId xmlns:a16="http://schemas.microsoft.com/office/drawing/2014/main" xmlns="" id="{203A5BDC-C4A3-40B6-AEB5-8EC5D0B86EF0}"/>
              </a:ext>
            </a:extLst>
          </p:cNvPr>
          <p:cNvPicPr>
            <a:picLocks noChangeAspect="1"/>
          </p:cNvPicPr>
          <p:nvPr/>
        </p:nvPicPr>
        <p:blipFill>
          <a:blip r:embed="rId3"/>
          <a:stretch>
            <a:fillRect/>
          </a:stretch>
        </p:blipFill>
        <p:spPr>
          <a:xfrm>
            <a:off x="7482755" y="4741894"/>
            <a:ext cx="4555923" cy="1466002"/>
          </a:xfrm>
          <a:prstGeom prst="rect">
            <a:avLst/>
          </a:prstGeom>
        </p:spPr>
      </p:pic>
      <p:sp>
        <p:nvSpPr>
          <p:cNvPr id="10" name="四角形: 角を丸くする 9">
            <a:extLst>
              <a:ext uri="{FF2B5EF4-FFF2-40B4-BE49-F238E27FC236}">
                <a16:creationId xmlns:a16="http://schemas.microsoft.com/office/drawing/2014/main" xmlns="" id="{1810C8C1-2FD7-482B-A24C-35EA7384C33D}"/>
              </a:ext>
            </a:extLst>
          </p:cNvPr>
          <p:cNvSpPr/>
          <p:nvPr/>
        </p:nvSpPr>
        <p:spPr>
          <a:xfrm>
            <a:off x="838199" y="1581163"/>
            <a:ext cx="7459774" cy="816054"/>
          </a:xfrm>
          <a:prstGeom prst="roundRect">
            <a:avLst/>
          </a:prstGeom>
          <a:noFill/>
          <a:ln w="190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100" b="1" u="sng" dirty="0">
                <a:solidFill>
                  <a:schemeClr val="tx1"/>
                </a:solidFill>
              </a:rPr>
              <a:t>ＢＧＭ</a:t>
            </a:r>
            <a:r>
              <a:rPr lang="ja-JP" altLang="en-US" sz="2100" b="1" dirty="0">
                <a:solidFill>
                  <a:schemeClr val="tx1"/>
                </a:solidFill>
                <a:latin typeface="+mn-ea"/>
              </a:rPr>
              <a:t>とは</a:t>
            </a:r>
            <a:r>
              <a:rPr lang="en-US" altLang="ja-JP" sz="2100" b="1" dirty="0">
                <a:solidFill>
                  <a:schemeClr val="tx1"/>
                </a:solidFill>
                <a:latin typeface="+mn-ea"/>
              </a:rPr>
              <a:t>…</a:t>
            </a:r>
          </a:p>
          <a:p>
            <a:r>
              <a:rPr lang="ja-JP" altLang="en-US" sz="2100" b="1" dirty="0">
                <a:solidFill>
                  <a:schemeClr val="tx1"/>
                </a:solidFill>
                <a:latin typeface="+mn-ea"/>
              </a:rPr>
              <a:t>特定の空間や映像の</a:t>
            </a:r>
            <a:r>
              <a:rPr lang="ja-JP" altLang="en-US" sz="2400" b="1" dirty="0">
                <a:solidFill>
                  <a:schemeClr val="accent1"/>
                </a:solidFill>
                <a:latin typeface="+mn-ea"/>
              </a:rPr>
              <a:t>背景に</a:t>
            </a:r>
            <a:r>
              <a:rPr lang="ja-JP" altLang="en-US" sz="2100" b="1" dirty="0">
                <a:solidFill>
                  <a:schemeClr val="tx1"/>
                </a:solidFill>
                <a:latin typeface="+mn-ea"/>
              </a:rPr>
              <a:t>小音量で流しておく音楽のこと。</a:t>
            </a:r>
          </a:p>
        </p:txBody>
      </p:sp>
      <p:sp>
        <p:nvSpPr>
          <p:cNvPr id="13" name="楕円 12">
            <a:extLst>
              <a:ext uri="{FF2B5EF4-FFF2-40B4-BE49-F238E27FC236}">
                <a16:creationId xmlns:a16="http://schemas.microsoft.com/office/drawing/2014/main" xmlns="" id="{7D082E7B-7971-4FF9-99AA-49E560FF82DA}"/>
              </a:ext>
            </a:extLst>
          </p:cNvPr>
          <p:cNvSpPr/>
          <p:nvPr/>
        </p:nvSpPr>
        <p:spPr>
          <a:xfrm>
            <a:off x="8800171" y="3671750"/>
            <a:ext cx="214516" cy="193039"/>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楕円 13">
            <a:extLst>
              <a:ext uri="{FF2B5EF4-FFF2-40B4-BE49-F238E27FC236}">
                <a16:creationId xmlns:a16="http://schemas.microsoft.com/office/drawing/2014/main" xmlns="" id="{63C1C7E7-3346-469E-9739-D8A94B922DD1}"/>
              </a:ext>
            </a:extLst>
          </p:cNvPr>
          <p:cNvSpPr/>
          <p:nvPr/>
        </p:nvSpPr>
        <p:spPr>
          <a:xfrm>
            <a:off x="8360388" y="3888946"/>
            <a:ext cx="446026" cy="347451"/>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楕円 14">
            <a:extLst>
              <a:ext uri="{FF2B5EF4-FFF2-40B4-BE49-F238E27FC236}">
                <a16:creationId xmlns:a16="http://schemas.microsoft.com/office/drawing/2014/main" xmlns="" id="{4AA4FDE3-4076-4FE2-B2AA-4E52CCCE7504}"/>
              </a:ext>
            </a:extLst>
          </p:cNvPr>
          <p:cNvSpPr/>
          <p:nvPr/>
        </p:nvSpPr>
        <p:spPr>
          <a:xfrm>
            <a:off x="8023174" y="4248137"/>
            <a:ext cx="605798" cy="482017"/>
          </a:xfrm>
          <a:prstGeom prst="ellipse">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5496949" y="6344755"/>
            <a:ext cx="2295329" cy="286232"/>
          </a:xfrm>
          <a:prstGeom prst="rect">
            <a:avLst/>
          </a:prstGeom>
        </p:spPr>
        <p:txBody>
          <a:bodyPr wrap="square">
            <a:spAutoFit/>
          </a:bodyPr>
          <a:lstStyle/>
          <a:p>
            <a:pPr>
              <a:lnSpc>
                <a:spcPct val="90000"/>
              </a:lnSpc>
            </a:pPr>
            <a:r>
              <a:rPr lang="ja-JP" altLang="en-US" sz="1400" dirty="0"/>
              <a:t>川田一貴 </a:t>
            </a:r>
            <a:r>
              <a:rPr lang="en-US" altLang="ja-JP" sz="1400" dirty="0"/>
              <a:t>(2001)</a:t>
            </a:r>
            <a:endParaRPr lang="en-US" altLang="ja-JP" sz="1400" dirty="0">
              <a:solidFill>
                <a:srgbClr val="000000"/>
              </a:solidFill>
              <a:cs typeface="Calibri"/>
              <a:sym typeface="Calibri"/>
            </a:endParaRPr>
          </a:p>
        </p:txBody>
      </p:sp>
      <p:sp>
        <p:nvSpPr>
          <p:cNvPr id="4" name="正方形/長方形 3"/>
          <p:cNvSpPr/>
          <p:nvPr/>
        </p:nvSpPr>
        <p:spPr>
          <a:xfrm>
            <a:off x="5151669" y="2476199"/>
            <a:ext cx="1883849" cy="307777"/>
          </a:xfrm>
          <a:prstGeom prst="rect">
            <a:avLst/>
          </a:prstGeom>
        </p:spPr>
        <p:txBody>
          <a:bodyPr wrap="none">
            <a:spAutoFit/>
          </a:bodyPr>
          <a:lstStyle/>
          <a:p>
            <a:r>
              <a:rPr lang="ja-JP" altLang="en-US" sz="1400" dirty="0">
                <a:latin typeface="+mn-ea"/>
              </a:rPr>
              <a:t>コトバンク</a:t>
            </a:r>
            <a:r>
              <a:rPr lang="ja-JP" altLang="en-US" sz="1400" dirty="0"/>
              <a:t> </a:t>
            </a:r>
            <a:r>
              <a:rPr lang="ja-JP" altLang="en-US" sz="1400" dirty="0">
                <a:latin typeface="+mn-ea"/>
              </a:rPr>
              <a:t>「</a:t>
            </a:r>
            <a:r>
              <a:rPr lang="en-US" altLang="ja-JP" sz="1400" dirty="0">
                <a:latin typeface="+mn-ea"/>
              </a:rPr>
              <a:t>BGM</a:t>
            </a:r>
            <a:r>
              <a:rPr lang="ja-JP" altLang="en-US" sz="1400" dirty="0">
                <a:latin typeface="+mn-ea"/>
              </a:rPr>
              <a:t>とは」</a:t>
            </a:r>
            <a:r>
              <a:rPr lang="ja-JP" altLang="ja-JP" sz="1400" dirty="0">
                <a:latin typeface="+mn-ea"/>
                <a:cs typeface="Calibri"/>
                <a:sym typeface="Calibri"/>
              </a:rPr>
              <a:t> </a:t>
            </a:r>
            <a:endParaRPr lang="ja-JP" altLang="en-US" sz="1400" dirty="0"/>
          </a:p>
        </p:txBody>
      </p:sp>
      <p:sp>
        <p:nvSpPr>
          <p:cNvPr id="11" name="正方形/長方形 10"/>
          <p:cNvSpPr/>
          <p:nvPr/>
        </p:nvSpPr>
        <p:spPr>
          <a:xfrm>
            <a:off x="4512874" y="3868310"/>
            <a:ext cx="3166251" cy="307777"/>
          </a:xfrm>
          <a:prstGeom prst="rect">
            <a:avLst/>
          </a:prstGeom>
        </p:spPr>
        <p:txBody>
          <a:bodyPr wrap="none">
            <a:spAutoFit/>
          </a:bodyPr>
          <a:lstStyle/>
          <a:p>
            <a:r>
              <a:rPr lang="en-US" altLang="ja-JP" sz="1400" dirty="0">
                <a:latin typeface="+mn-ea"/>
                <a:cs typeface="Calibri"/>
                <a:sym typeface="Calibri"/>
              </a:rPr>
              <a:t>2018.6.6 </a:t>
            </a:r>
            <a:r>
              <a:rPr lang="ja-JP" altLang="en-US" sz="1400" dirty="0">
                <a:latin typeface="+mn-ea"/>
                <a:cs typeface="Calibri"/>
                <a:sym typeface="Calibri"/>
              </a:rPr>
              <a:t>店舗流通ネット株式会社より </a:t>
            </a:r>
            <a:r>
              <a:rPr lang="ja-JP" altLang="en-US" sz="1400" dirty="0"/>
              <a:t>　</a:t>
            </a:r>
          </a:p>
        </p:txBody>
      </p:sp>
    </p:spTree>
    <p:extLst>
      <p:ext uri="{BB962C8B-B14F-4D97-AF65-F5344CB8AC3E}">
        <p14:creationId xmlns:p14="http://schemas.microsoft.com/office/powerpoint/2010/main" val="39206145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25084" y="193713"/>
            <a:ext cx="10515600" cy="794283"/>
          </a:xfrm>
        </p:spPr>
        <p:txBody>
          <a:bodyPr/>
          <a:lstStyle/>
          <a:p>
            <a:r>
              <a:rPr kumimoji="1" lang="ja-JP" altLang="en-US" dirty="0">
                <a:latin typeface="ＭＳ Ｐゴシック" panose="020B0600070205080204" pitchFamily="50" charset="-128"/>
                <a:ea typeface="ＭＳ Ｐゴシック" panose="020B0600070205080204" pitchFamily="50" charset="-128"/>
              </a:rPr>
              <a:t>検証結果</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仮説</a:t>
            </a:r>
            <a:r>
              <a:rPr lang="ja-JP" altLang="en-US" dirty="0">
                <a:latin typeface="ＭＳ Ｐゴシック" panose="020B0600070205080204" pitchFamily="50" charset="-128"/>
                <a:ea typeface="ＭＳ Ｐゴシック" panose="020B0600070205080204" pitchFamily="50" charset="-128"/>
              </a:rPr>
              <a:t>①</a:t>
            </a:r>
            <a:endParaRPr kumimoji="1" lang="ja-JP" altLang="en-US" dirty="0">
              <a:latin typeface="ＭＳ Ｐゴシック" panose="020B0600070205080204" pitchFamily="50" charset="-128"/>
              <a:ea typeface="ＭＳ Ｐゴシック" panose="020B0600070205080204" pitchFamily="50" charset="-128"/>
            </a:endParaRPr>
          </a:p>
        </p:txBody>
      </p:sp>
      <p:graphicFrame>
        <p:nvGraphicFramePr>
          <p:cNvPr id="4" name="コンテンツ プレースホルダー 3"/>
          <p:cNvGraphicFramePr>
            <a:graphicFrameLocks noGrp="1"/>
          </p:cNvGraphicFramePr>
          <p:nvPr>
            <p:ph idx="1"/>
            <p:extLst/>
          </p:nvPr>
        </p:nvGraphicFramePr>
        <p:xfrm>
          <a:off x="838204" y="1084532"/>
          <a:ext cx="9712578" cy="1905000"/>
        </p:xfrm>
        <a:graphic>
          <a:graphicData uri="http://schemas.openxmlformats.org/drawingml/2006/table">
            <a:tbl>
              <a:tblPr firstRow="1" bandRow="1">
                <a:tableStyleId>{5940675A-B579-460E-94D1-54222C63F5DA}</a:tableStyleId>
              </a:tblPr>
              <a:tblGrid>
                <a:gridCol w="1618763">
                  <a:extLst>
                    <a:ext uri="{9D8B030D-6E8A-4147-A177-3AD203B41FA5}">
                      <a16:colId xmlns:a16="http://schemas.microsoft.com/office/drawing/2014/main" xmlns="" val="20000"/>
                    </a:ext>
                  </a:extLst>
                </a:gridCol>
                <a:gridCol w="1618763">
                  <a:extLst>
                    <a:ext uri="{9D8B030D-6E8A-4147-A177-3AD203B41FA5}">
                      <a16:colId xmlns:a16="http://schemas.microsoft.com/office/drawing/2014/main" xmlns="" val="20001"/>
                    </a:ext>
                  </a:extLst>
                </a:gridCol>
                <a:gridCol w="1618763">
                  <a:extLst>
                    <a:ext uri="{9D8B030D-6E8A-4147-A177-3AD203B41FA5}">
                      <a16:colId xmlns:a16="http://schemas.microsoft.com/office/drawing/2014/main" xmlns="" val="20002"/>
                    </a:ext>
                  </a:extLst>
                </a:gridCol>
                <a:gridCol w="1618763">
                  <a:extLst>
                    <a:ext uri="{9D8B030D-6E8A-4147-A177-3AD203B41FA5}">
                      <a16:colId xmlns:a16="http://schemas.microsoft.com/office/drawing/2014/main" xmlns="" val="20003"/>
                    </a:ext>
                  </a:extLst>
                </a:gridCol>
                <a:gridCol w="1618763">
                  <a:extLst>
                    <a:ext uri="{9D8B030D-6E8A-4147-A177-3AD203B41FA5}">
                      <a16:colId xmlns:a16="http://schemas.microsoft.com/office/drawing/2014/main" xmlns="" val="20004"/>
                    </a:ext>
                  </a:extLst>
                </a:gridCol>
                <a:gridCol w="1618763">
                  <a:extLst>
                    <a:ext uri="{9D8B030D-6E8A-4147-A177-3AD203B41FA5}">
                      <a16:colId xmlns:a16="http://schemas.microsoft.com/office/drawing/2014/main" xmlns="" val="20005"/>
                    </a:ext>
                  </a:extLst>
                </a:gridCol>
              </a:tblGrid>
              <a:tr h="381000">
                <a:tc>
                  <a:txBody>
                    <a:bodyPr/>
                    <a:lstStyle/>
                    <a:p>
                      <a:pPr algn="r"/>
                      <a:r>
                        <a:rPr kumimoji="1" lang="ja-JP" altLang="en-US" sz="1900" dirty="0">
                          <a:latin typeface="ＭＳ Ｐゴシック" panose="020B0600070205080204" pitchFamily="50" charset="-128"/>
                          <a:ea typeface="ＭＳ Ｐゴシック" panose="020B0600070205080204" pitchFamily="50" charset="-128"/>
                        </a:rPr>
                        <a:t>変動因</a:t>
                      </a:r>
                    </a:p>
                  </a:txBody>
                  <a:tcPr>
                    <a:solidFill>
                      <a:schemeClr val="accent1">
                        <a:lumMod val="20000"/>
                        <a:lumOff val="80000"/>
                      </a:schemeClr>
                    </a:solidFill>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SS</a:t>
                      </a:r>
                      <a:endParaRPr kumimoji="1" lang="ja-JP" altLang="en-US" sz="1900" dirty="0">
                        <a:latin typeface="ＭＳ Ｐゴシック" panose="020B0600070205080204" pitchFamily="50" charset="-128"/>
                        <a:ea typeface="ＭＳ Ｐゴシック" panose="020B0600070205080204" pitchFamily="50" charset="-128"/>
                      </a:endParaRPr>
                    </a:p>
                  </a:txBody>
                  <a:tcPr>
                    <a:solidFill>
                      <a:schemeClr val="accent1">
                        <a:lumMod val="20000"/>
                        <a:lumOff val="80000"/>
                      </a:schemeClr>
                    </a:solidFill>
                  </a:tcPr>
                </a:tc>
                <a:tc>
                  <a:txBody>
                    <a:bodyPr/>
                    <a:lstStyle/>
                    <a:p>
                      <a:pPr algn="r"/>
                      <a:r>
                        <a:rPr kumimoji="1" lang="en-US" altLang="ja-JP" sz="1900" dirty="0" err="1">
                          <a:latin typeface="ＭＳ Ｐゴシック" panose="020B0600070205080204" pitchFamily="50" charset="-128"/>
                          <a:ea typeface="ＭＳ Ｐゴシック" panose="020B0600070205080204" pitchFamily="50" charset="-128"/>
                        </a:rPr>
                        <a:t>df</a:t>
                      </a:r>
                      <a:endParaRPr kumimoji="1" lang="ja-JP" altLang="en-US" sz="1900" dirty="0">
                        <a:latin typeface="ＭＳ Ｐゴシック" panose="020B0600070205080204" pitchFamily="50" charset="-128"/>
                        <a:ea typeface="ＭＳ Ｐゴシック" panose="020B0600070205080204" pitchFamily="50" charset="-128"/>
                      </a:endParaRPr>
                    </a:p>
                  </a:txBody>
                  <a:tcPr>
                    <a:solidFill>
                      <a:schemeClr val="accent1">
                        <a:lumMod val="20000"/>
                        <a:lumOff val="80000"/>
                      </a:schemeClr>
                    </a:solidFill>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MS</a:t>
                      </a:r>
                      <a:endParaRPr kumimoji="1" lang="ja-JP" altLang="en-US" sz="1900" dirty="0">
                        <a:latin typeface="ＭＳ Ｐゴシック" panose="020B0600070205080204" pitchFamily="50" charset="-128"/>
                        <a:ea typeface="ＭＳ Ｐゴシック" panose="020B0600070205080204" pitchFamily="50" charset="-128"/>
                      </a:endParaRPr>
                    </a:p>
                  </a:txBody>
                  <a:tcPr>
                    <a:solidFill>
                      <a:schemeClr val="accent1">
                        <a:lumMod val="20000"/>
                        <a:lumOff val="80000"/>
                      </a:schemeClr>
                    </a:solidFill>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F</a:t>
                      </a:r>
                      <a:r>
                        <a:rPr kumimoji="1" lang="ja-JP" altLang="en-US" sz="1900" dirty="0">
                          <a:latin typeface="ＭＳ Ｐゴシック" panose="020B0600070205080204" pitchFamily="50" charset="-128"/>
                          <a:ea typeface="ＭＳ Ｐゴシック" panose="020B0600070205080204" pitchFamily="50" charset="-128"/>
                        </a:rPr>
                        <a:t>値</a:t>
                      </a:r>
                    </a:p>
                  </a:txBody>
                  <a:tcPr>
                    <a:solidFill>
                      <a:schemeClr val="accent1">
                        <a:lumMod val="20000"/>
                        <a:lumOff val="80000"/>
                      </a:schemeClr>
                    </a:solidFill>
                  </a:tcPr>
                </a:tc>
                <a:tc>
                  <a:txBody>
                    <a:bodyPr/>
                    <a:lstStyle/>
                    <a:p>
                      <a:pPr algn="r"/>
                      <a:r>
                        <a:rPr kumimoji="1" lang="ja-JP" altLang="en-US" sz="1900" dirty="0">
                          <a:latin typeface="ＭＳ Ｐゴシック" panose="020B0600070205080204" pitchFamily="50" charset="-128"/>
                          <a:ea typeface="ＭＳ Ｐゴシック" panose="020B0600070205080204" pitchFamily="50" charset="-128"/>
                        </a:rPr>
                        <a:t>有意確率</a:t>
                      </a:r>
                    </a:p>
                  </a:txBody>
                  <a:tcPr>
                    <a:solidFill>
                      <a:schemeClr val="accent1">
                        <a:lumMod val="20000"/>
                        <a:lumOff val="80000"/>
                      </a:schemeClr>
                    </a:solidFill>
                  </a:tcPr>
                </a:tc>
                <a:extLst>
                  <a:ext uri="{0D108BD9-81ED-4DB2-BD59-A6C34878D82A}">
                    <a16:rowId xmlns:a16="http://schemas.microsoft.com/office/drawing/2014/main" xmlns="" val="10000"/>
                  </a:ext>
                </a:extLst>
              </a:tr>
              <a:tr h="381000">
                <a:tc>
                  <a:txBody>
                    <a:bodyPr/>
                    <a:lstStyle/>
                    <a:p>
                      <a:pPr algn="r"/>
                      <a:r>
                        <a:rPr kumimoji="1" lang="ja-JP" altLang="en-US" sz="1900" dirty="0">
                          <a:latin typeface="ＭＳ Ｐゴシック" panose="020B0600070205080204" pitchFamily="50" charset="-128"/>
                          <a:ea typeface="ＭＳ Ｐゴシック" panose="020B0600070205080204" pitchFamily="50" charset="-128"/>
                        </a:rPr>
                        <a:t>楽器</a:t>
                      </a: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151.119</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5</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30.224</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6.676</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0.000</a:t>
                      </a:r>
                      <a:endParaRPr kumimoji="1" lang="ja-JP" altLang="en-US" sz="19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xmlns="" val="10001"/>
                  </a:ext>
                </a:extLst>
              </a:tr>
              <a:tr h="381000">
                <a:tc>
                  <a:txBody>
                    <a:bodyPr/>
                    <a:lstStyle/>
                    <a:p>
                      <a:pPr algn="r"/>
                      <a:r>
                        <a:rPr kumimoji="1" lang="ja-JP" altLang="en-US" sz="1900" dirty="0">
                          <a:latin typeface="ＭＳ Ｐゴシック" panose="020B0600070205080204" pitchFamily="50" charset="-128"/>
                          <a:ea typeface="ＭＳ Ｐゴシック" panose="020B0600070205080204" pitchFamily="50" charset="-128"/>
                        </a:rPr>
                        <a:t>被験者</a:t>
                      </a: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173.571</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27</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6.429</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endParaRPr kumimoji="1" lang="ja-JP" altLang="en-US" sz="1900">
                        <a:latin typeface="ＭＳ Ｐゴシック" panose="020B0600070205080204" pitchFamily="50" charset="-128"/>
                        <a:ea typeface="ＭＳ Ｐゴシック" panose="020B0600070205080204" pitchFamily="50" charset="-128"/>
                      </a:endParaRPr>
                    </a:p>
                  </a:txBody>
                  <a:tcPr/>
                </a:tc>
                <a:tc>
                  <a:txBody>
                    <a:bodyPr/>
                    <a:lstStyle/>
                    <a:p>
                      <a:pPr algn="r"/>
                      <a:endParaRPr kumimoji="1" lang="ja-JP" altLang="en-US" sz="19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xmlns="" val="10002"/>
                  </a:ext>
                </a:extLst>
              </a:tr>
              <a:tr h="381000">
                <a:tc>
                  <a:txBody>
                    <a:bodyPr/>
                    <a:lstStyle/>
                    <a:p>
                      <a:pPr algn="r"/>
                      <a:r>
                        <a:rPr kumimoji="1" lang="ja-JP" altLang="en-US" sz="1900" dirty="0">
                          <a:latin typeface="ＭＳ Ｐゴシック" panose="020B0600070205080204" pitchFamily="50" charset="-128"/>
                          <a:ea typeface="ＭＳ Ｐゴシック" panose="020B0600070205080204" pitchFamily="50" charset="-128"/>
                        </a:rPr>
                        <a:t>誤差</a:t>
                      </a: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611.214</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135</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4.528</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endParaRPr kumimoji="1" lang="ja-JP" altLang="en-US" sz="19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xmlns="" val="10003"/>
                  </a:ext>
                </a:extLst>
              </a:tr>
              <a:tr h="381000">
                <a:tc>
                  <a:txBody>
                    <a:bodyPr/>
                    <a:lstStyle/>
                    <a:p>
                      <a:pPr algn="r"/>
                      <a:r>
                        <a:rPr kumimoji="1" lang="ja-JP" altLang="en-US" sz="1900" dirty="0">
                          <a:latin typeface="ＭＳ Ｐゴシック" panose="020B0600070205080204" pitchFamily="50" charset="-128"/>
                          <a:ea typeface="ＭＳ Ｐゴシック" panose="020B0600070205080204" pitchFamily="50" charset="-128"/>
                        </a:rPr>
                        <a:t>全体</a:t>
                      </a: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933.904</a:t>
                      </a: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167</a:t>
                      </a:r>
                    </a:p>
                  </a:txBody>
                  <a:tcPr/>
                </a:tc>
                <a:tc>
                  <a:txBody>
                    <a:bodyPr/>
                    <a:lstStyle/>
                    <a:p>
                      <a:pPr algn="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endParaRPr kumimoji="1" lang="ja-JP" altLang="en-US" sz="19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xmlns="" val="10004"/>
                  </a:ext>
                </a:extLst>
              </a:tr>
            </a:tbl>
          </a:graphicData>
        </a:graphic>
      </p:graphicFrame>
      <p:graphicFrame>
        <p:nvGraphicFramePr>
          <p:cNvPr id="5" name="表 4"/>
          <p:cNvGraphicFramePr>
            <a:graphicFrameLocks noGrp="1"/>
          </p:cNvGraphicFramePr>
          <p:nvPr>
            <p:extLst/>
          </p:nvPr>
        </p:nvGraphicFramePr>
        <p:xfrm>
          <a:off x="838204" y="3021333"/>
          <a:ext cx="9712578" cy="1905000"/>
        </p:xfrm>
        <a:graphic>
          <a:graphicData uri="http://schemas.openxmlformats.org/drawingml/2006/table">
            <a:tbl>
              <a:tblPr firstRow="1" bandRow="1">
                <a:tableStyleId>{5940675A-B579-460E-94D1-54222C63F5DA}</a:tableStyleId>
              </a:tblPr>
              <a:tblGrid>
                <a:gridCol w="1618763">
                  <a:extLst>
                    <a:ext uri="{9D8B030D-6E8A-4147-A177-3AD203B41FA5}">
                      <a16:colId xmlns:a16="http://schemas.microsoft.com/office/drawing/2014/main" xmlns="" val="20000"/>
                    </a:ext>
                  </a:extLst>
                </a:gridCol>
                <a:gridCol w="1618763">
                  <a:extLst>
                    <a:ext uri="{9D8B030D-6E8A-4147-A177-3AD203B41FA5}">
                      <a16:colId xmlns:a16="http://schemas.microsoft.com/office/drawing/2014/main" xmlns="" val="20001"/>
                    </a:ext>
                  </a:extLst>
                </a:gridCol>
                <a:gridCol w="1618763">
                  <a:extLst>
                    <a:ext uri="{9D8B030D-6E8A-4147-A177-3AD203B41FA5}">
                      <a16:colId xmlns:a16="http://schemas.microsoft.com/office/drawing/2014/main" xmlns="" val="20002"/>
                    </a:ext>
                  </a:extLst>
                </a:gridCol>
                <a:gridCol w="1618763">
                  <a:extLst>
                    <a:ext uri="{9D8B030D-6E8A-4147-A177-3AD203B41FA5}">
                      <a16:colId xmlns:a16="http://schemas.microsoft.com/office/drawing/2014/main" xmlns="" val="20003"/>
                    </a:ext>
                  </a:extLst>
                </a:gridCol>
                <a:gridCol w="1618763">
                  <a:extLst>
                    <a:ext uri="{9D8B030D-6E8A-4147-A177-3AD203B41FA5}">
                      <a16:colId xmlns:a16="http://schemas.microsoft.com/office/drawing/2014/main" xmlns="" val="20004"/>
                    </a:ext>
                  </a:extLst>
                </a:gridCol>
                <a:gridCol w="1618763">
                  <a:extLst>
                    <a:ext uri="{9D8B030D-6E8A-4147-A177-3AD203B41FA5}">
                      <a16:colId xmlns:a16="http://schemas.microsoft.com/office/drawing/2014/main" xmlns="" val="20005"/>
                    </a:ext>
                  </a:extLst>
                </a:gridCol>
              </a:tblGrid>
              <a:tr h="381000">
                <a:tc>
                  <a:txBody>
                    <a:bodyPr/>
                    <a:lstStyle/>
                    <a:p>
                      <a:pPr algn="r"/>
                      <a:r>
                        <a:rPr kumimoji="1" lang="ja-JP" altLang="en-US" sz="1900" dirty="0">
                          <a:latin typeface="ＭＳ Ｐゴシック" panose="020B0600070205080204" pitchFamily="50" charset="-128"/>
                          <a:ea typeface="ＭＳ Ｐゴシック" panose="020B0600070205080204" pitchFamily="50" charset="-128"/>
                        </a:rPr>
                        <a:t>変動因</a:t>
                      </a:r>
                    </a:p>
                  </a:txBody>
                  <a:tcPr>
                    <a:solidFill>
                      <a:schemeClr val="accent6">
                        <a:lumMod val="20000"/>
                        <a:lumOff val="80000"/>
                      </a:schemeClr>
                    </a:solidFill>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 SS</a:t>
                      </a:r>
                      <a:endParaRPr kumimoji="1" lang="ja-JP" altLang="en-US" sz="1900" dirty="0">
                        <a:latin typeface="ＭＳ Ｐゴシック" panose="020B0600070205080204" pitchFamily="50" charset="-128"/>
                        <a:ea typeface="ＭＳ Ｐゴシック" panose="020B0600070205080204" pitchFamily="50" charset="-128"/>
                      </a:endParaRPr>
                    </a:p>
                  </a:txBody>
                  <a:tcPr>
                    <a:solidFill>
                      <a:schemeClr val="accent6">
                        <a:lumMod val="20000"/>
                        <a:lumOff val="80000"/>
                      </a:schemeClr>
                    </a:solidFill>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 </a:t>
                      </a:r>
                      <a:r>
                        <a:rPr kumimoji="1" lang="en-US" altLang="ja-JP" sz="1900" dirty="0" err="1">
                          <a:latin typeface="ＭＳ Ｐゴシック" panose="020B0600070205080204" pitchFamily="50" charset="-128"/>
                          <a:ea typeface="ＭＳ Ｐゴシック" panose="020B0600070205080204" pitchFamily="50" charset="-128"/>
                        </a:rPr>
                        <a:t>df</a:t>
                      </a:r>
                      <a:endParaRPr kumimoji="1" lang="ja-JP" altLang="en-US" sz="1900" dirty="0">
                        <a:latin typeface="ＭＳ Ｐゴシック" panose="020B0600070205080204" pitchFamily="50" charset="-128"/>
                        <a:ea typeface="ＭＳ Ｐゴシック" panose="020B0600070205080204" pitchFamily="50" charset="-128"/>
                      </a:endParaRPr>
                    </a:p>
                  </a:txBody>
                  <a:tcPr>
                    <a:solidFill>
                      <a:schemeClr val="accent6">
                        <a:lumMod val="20000"/>
                        <a:lumOff val="80000"/>
                      </a:schemeClr>
                    </a:solidFill>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 MS</a:t>
                      </a:r>
                      <a:endParaRPr kumimoji="1" lang="ja-JP" altLang="en-US" sz="1900" dirty="0">
                        <a:latin typeface="ＭＳ Ｐゴシック" panose="020B0600070205080204" pitchFamily="50" charset="-128"/>
                        <a:ea typeface="ＭＳ Ｐゴシック" panose="020B0600070205080204" pitchFamily="50" charset="-128"/>
                      </a:endParaRPr>
                    </a:p>
                  </a:txBody>
                  <a:tcPr>
                    <a:solidFill>
                      <a:schemeClr val="accent6">
                        <a:lumMod val="20000"/>
                        <a:lumOff val="80000"/>
                      </a:schemeClr>
                    </a:solidFill>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 F</a:t>
                      </a:r>
                      <a:r>
                        <a:rPr kumimoji="1" lang="ja-JP" altLang="en-US" sz="1900" dirty="0">
                          <a:latin typeface="ＭＳ Ｐゴシック" panose="020B0600070205080204" pitchFamily="50" charset="-128"/>
                          <a:ea typeface="ＭＳ Ｐゴシック" panose="020B0600070205080204" pitchFamily="50" charset="-128"/>
                        </a:rPr>
                        <a:t>値</a:t>
                      </a:r>
                    </a:p>
                  </a:txBody>
                  <a:tcPr>
                    <a:solidFill>
                      <a:schemeClr val="accent6">
                        <a:lumMod val="20000"/>
                        <a:lumOff val="80000"/>
                      </a:schemeClr>
                    </a:solidFill>
                  </a:tcPr>
                </a:tc>
                <a:tc>
                  <a:txBody>
                    <a:bodyPr/>
                    <a:lstStyle/>
                    <a:p>
                      <a:pPr algn="r"/>
                      <a:r>
                        <a:rPr kumimoji="1" lang="ja-JP" altLang="en-US" sz="1900" dirty="0">
                          <a:latin typeface="ＭＳ Ｐゴシック" panose="020B0600070205080204" pitchFamily="50" charset="-128"/>
                          <a:ea typeface="ＭＳ Ｐゴシック" panose="020B0600070205080204" pitchFamily="50" charset="-128"/>
                        </a:rPr>
                        <a:t>有意確率</a:t>
                      </a:r>
                    </a:p>
                  </a:txBody>
                  <a:tcPr>
                    <a:solidFill>
                      <a:schemeClr val="accent6">
                        <a:lumMod val="20000"/>
                        <a:lumOff val="80000"/>
                      </a:schemeClr>
                    </a:solidFill>
                  </a:tcPr>
                </a:tc>
                <a:extLst>
                  <a:ext uri="{0D108BD9-81ED-4DB2-BD59-A6C34878D82A}">
                    <a16:rowId xmlns:a16="http://schemas.microsoft.com/office/drawing/2014/main" xmlns="" val="10000"/>
                  </a:ext>
                </a:extLst>
              </a:tr>
              <a:tr h="381000">
                <a:tc>
                  <a:txBody>
                    <a:bodyPr/>
                    <a:lstStyle/>
                    <a:p>
                      <a:pPr algn="r"/>
                      <a:r>
                        <a:rPr kumimoji="1" lang="ja-JP" altLang="en-US" sz="1900" dirty="0">
                          <a:latin typeface="ＭＳ Ｐゴシック" panose="020B0600070205080204" pitchFamily="50" charset="-128"/>
                          <a:ea typeface="ＭＳ Ｐゴシック" panose="020B0600070205080204" pitchFamily="50" charset="-128"/>
                        </a:rPr>
                        <a:t>楽器</a:t>
                      </a: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227.982</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5</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45.569</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10.770</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0.000</a:t>
                      </a:r>
                      <a:endParaRPr kumimoji="1" lang="ja-JP" altLang="en-US" sz="19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xmlns="" val="10001"/>
                  </a:ext>
                </a:extLst>
              </a:tr>
              <a:tr h="381000">
                <a:tc>
                  <a:txBody>
                    <a:bodyPr/>
                    <a:lstStyle/>
                    <a:p>
                      <a:pPr algn="r"/>
                      <a:r>
                        <a:rPr kumimoji="1" lang="ja-JP" altLang="en-US" sz="1900" dirty="0">
                          <a:latin typeface="ＭＳ Ｐゴシック" panose="020B0600070205080204" pitchFamily="50" charset="-128"/>
                          <a:ea typeface="ＭＳ Ｐゴシック" panose="020B0600070205080204" pitchFamily="50" charset="-128"/>
                        </a:rPr>
                        <a:t>被験者</a:t>
                      </a: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226.161</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27</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8.376</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endParaRPr kumimoji="1" lang="ja-JP" altLang="en-US" sz="1900">
                        <a:latin typeface="ＭＳ Ｐゴシック" panose="020B0600070205080204" pitchFamily="50" charset="-128"/>
                        <a:ea typeface="ＭＳ Ｐゴシック" panose="020B0600070205080204" pitchFamily="50" charset="-128"/>
                      </a:endParaRPr>
                    </a:p>
                  </a:txBody>
                  <a:tcPr/>
                </a:tc>
                <a:tc>
                  <a:txBody>
                    <a:bodyPr/>
                    <a:lstStyle/>
                    <a:p>
                      <a:pPr algn="r"/>
                      <a:endParaRPr kumimoji="1" lang="ja-JP" altLang="en-US" sz="190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xmlns="" val="10002"/>
                  </a:ext>
                </a:extLst>
              </a:tr>
              <a:tr h="381000">
                <a:tc>
                  <a:txBody>
                    <a:bodyPr/>
                    <a:lstStyle/>
                    <a:p>
                      <a:pPr algn="r"/>
                      <a:r>
                        <a:rPr kumimoji="1" lang="ja-JP" altLang="en-US" sz="1900" dirty="0">
                          <a:latin typeface="ＭＳ Ｐゴシック" panose="020B0600070205080204" pitchFamily="50" charset="-128"/>
                          <a:ea typeface="ＭＳ Ｐゴシック" panose="020B0600070205080204" pitchFamily="50" charset="-128"/>
                        </a:rPr>
                        <a:t>誤差</a:t>
                      </a: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571.518</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135</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4.233</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endParaRPr kumimoji="1" lang="ja-JP" altLang="en-US" sz="1900">
                        <a:latin typeface="ＭＳ Ｐゴシック" panose="020B0600070205080204" pitchFamily="50" charset="-128"/>
                        <a:ea typeface="ＭＳ Ｐゴシック" panose="020B0600070205080204" pitchFamily="50" charset="-128"/>
                      </a:endParaRPr>
                    </a:p>
                  </a:txBody>
                  <a:tcPr/>
                </a:tc>
                <a:tc>
                  <a:txBody>
                    <a:bodyPr/>
                    <a:lstStyle/>
                    <a:p>
                      <a:pPr algn="r"/>
                      <a:endParaRPr kumimoji="1" lang="ja-JP" altLang="en-US" sz="190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xmlns="" val="10003"/>
                  </a:ext>
                </a:extLst>
              </a:tr>
              <a:tr h="381000">
                <a:tc>
                  <a:txBody>
                    <a:bodyPr/>
                    <a:lstStyle/>
                    <a:p>
                      <a:pPr algn="r"/>
                      <a:r>
                        <a:rPr kumimoji="1" lang="ja-JP" altLang="en-US" sz="1900" dirty="0">
                          <a:latin typeface="ＭＳ Ｐゴシック" panose="020B0600070205080204" pitchFamily="50" charset="-128"/>
                          <a:ea typeface="ＭＳ Ｐゴシック" panose="020B0600070205080204" pitchFamily="50" charset="-128"/>
                        </a:rPr>
                        <a:t>全体</a:t>
                      </a: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1,025.661</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167</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endParaRPr kumimoji="1" lang="ja-JP" altLang="en-US" sz="19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xmlns="" val="10004"/>
                  </a:ext>
                </a:extLst>
              </a:tr>
            </a:tbl>
          </a:graphicData>
        </a:graphic>
      </p:graphicFrame>
      <p:graphicFrame>
        <p:nvGraphicFramePr>
          <p:cNvPr id="6" name="コンテンツ プレースホルダー 3"/>
          <p:cNvGraphicFramePr>
            <a:graphicFrameLocks/>
          </p:cNvGraphicFramePr>
          <p:nvPr>
            <p:extLst/>
          </p:nvPr>
        </p:nvGraphicFramePr>
        <p:xfrm>
          <a:off x="838204" y="4945044"/>
          <a:ext cx="9712578" cy="1905000"/>
        </p:xfrm>
        <a:graphic>
          <a:graphicData uri="http://schemas.openxmlformats.org/drawingml/2006/table">
            <a:tbl>
              <a:tblPr firstRow="1" bandRow="1">
                <a:tableStyleId>{5940675A-B579-460E-94D1-54222C63F5DA}</a:tableStyleId>
              </a:tblPr>
              <a:tblGrid>
                <a:gridCol w="1618763">
                  <a:extLst>
                    <a:ext uri="{9D8B030D-6E8A-4147-A177-3AD203B41FA5}">
                      <a16:colId xmlns:a16="http://schemas.microsoft.com/office/drawing/2014/main" xmlns="" val="20000"/>
                    </a:ext>
                  </a:extLst>
                </a:gridCol>
                <a:gridCol w="1618763">
                  <a:extLst>
                    <a:ext uri="{9D8B030D-6E8A-4147-A177-3AD203B41FA5}">
                      <a16:colId xmlns:a16="http://schemas.microsoft.com/office/drawing/2014/main" xmlns="" val="20001"/>
                    </a:ext>
                  </a:extLst>
                </a:gridCol>
                <a:gridCol w="1618763">
                  <a:extLst>
                    <a:ext uri="{9D8B030D-6E8A-4147-A177-3AD203B41FA5}">
                      <a16:colId xmlns:a16="http://schemas.microsoft.com/office/drawing/2014/main" xmlns="" val="20002"/>
                    </a:ext>
                  </a:extLst>
                </a:gridCol>
                <a:gridCol w="1618763">
                  <a:extLst>
                    <a:ext uri="{9D8B030D-6E8A-4147-A177-3AD203B41FA5}">
                      <a16:colId xmlns:a16="http://schemas.microsoft.com/office/drawing/2014/main" xmlns="" val="20003"/>
                    </a:ext>
                  </a:extLst>
                </a:gridCol>
                <a:gridCol w="1618763">
                  <a:extLst>
                    <a:ext uri="{9D8B030D-6E8A-4147-A177-3AD203B41FA5}">
                      <a16:colId xmlns:a16="http://schemas.microsoft.com/office/drawing/2014/main" xmlns="" val="20004"/>
                    </a:ext>
                  </a:extLst>
                </a:gridCol>
                <a:gridCol w="1618763">
                  <a:extLst>
                    <a:ext uri="{9D8B030D-6E8A-4147-A177-3AD203B41FA5}">
                      <a16:colId xmlns:a16="http://schemas.microsoft.com/office/drawing/2014/main" xmlns="" val="20005"/>
                    </a:ext>
                  </a:extLst>
                </a:gridCol>
              </a:tblGrid>
              <a:tr h="381000">
                <a:tc>
                  <a:txBody>
                    <a:bodyPr/>
                    <a:lstStyle/>
                    <a:p>
                      <a:pPr algn="r"/>
                      <a:r>
                        <a:rPr kumimoji="1" lang="ja-JP" altLang="en-US" sz="1900" dirty="0">
                          <a:latin typeface="ＭＳ Ｐゴシック" panose="020B0600070205080204" pitchFamily="50" charset="-128"/>
                          <a:ea typeface="ＭＳ Ｐゴシック" panose="020B0600070205080204" pitchFamily="50" charset="-128"/>
                        </a:rPr>
                        <a:t>変動因</a:t>
                      </a:r>
                    </a:p>
                  </a:txBody>
                  <a:tcPr>
                    <a:solidFill>
                      <a:schemeClr val="accent4">
                        <a:lumMod val="20000"/>
                        <a:lumOff val="80000"/>
                      </a:schemeClr>
                    </a:solidFill>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SS</a:t>
                      </a:r>
                      <a:endParaRPr kumimoji="1" lang="ja-JP" altLang="en-US" sz="1900" dirty="0">
                        <a:latin typeface="ＭＳ Ｐゴシック" panose="020B0600070205080204" pitchFamily="50" charset="-128"/>
                        <a:ea typeface="ＭＳ Ｐゴシック" panose="020B0600070205080204" pitchFamily="50" charset="-128"/>
                      </a:endParaRPr>
                    </a:p>
                  </a:txBody>
                  <a:tcPr>
                    <a:solidFill>
                      <a:schemeClr val="accent4">
                        <a:lumMod val="20000"/>
                        <a:lumOff val="80000"/>
                      </a:schemeClr>
                    </a:solidFill>
                  </a:tcPr>
                </a:tc>
                <a:tc>
                  <a:txBody>
                    <a:bodyPr/>
                    <a:lstStyle/>
                    <a:p>
                      <a:pPr algn="r"/>
                      <a:r>
                        <a:rPr kumimoji="1" lang="en-US" altLang="ja-JP" sz="1900" dirty="0" err="1">
                          <a:latin typeface="ＭＳ Ｐゴシック" panose="020B0600070205080204" pitchFamily="50" charset="-128"/>
                          <a:ea typeface="ＭＳ Ｐゴシック" panose="020B0600070205080204" pitchFamily="50" charset="-128"/>
                        </a:rPr>
                        <a:t>df</a:t>
                      </a:r>
                      <a:endParaRPr kumimoji="1" lang="ja-JP" altLang="en-US" sz="1900" dirty="0">
                        <a:latin typeface="ＭＳ Ｐゴシック" panose="020B0600070205080204" pitchFamily="50" charset="-128"/>
                        <a:ea typeface="ＭＳ Ｐゴシック" panose="020B0600070205080204" pitchFamily="50" charset="-128"/>
                      </a:endParaRPr>
                    </a:p>
                  </a:txBody>
                  <a:tcPr>
                    <a:solidFill>
                      <a:schemeClr val="accent4">
                        <a:lumMod val="20000"/>
                        <a:lumOff val="80000"/>
                      </a:schemeClr>
                    </a:solidFill>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MS</a:t>
                      </a:r>
                      <a:endParaRPr kumimoji="1" lang="ja-JP" altLang="en-US" sz="1900" dirty="0">
                        <a:latin typeface="ＭＳ Ｐゴシック" panose="020B0600070205080204" pitchFamily="50" charset="-128"/>
                        <a:ea typeface="ＭＳ Ｐゴシック" panose="020B0600070205080204" pitchFamily="50" charset="-128"/>
                      </a:endParaRPr>
                    </a:p>
                  </a:txBody>
                  <a:tcPr>
                    <a:solidFill>
                      <a:schemeClr val="accent4">
                        <a:lumMod val="20000"/>
                        <a:lumOff val="80000"/>
                      </a:schemeClr>
                    </a:solidFill>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F</a:t>
                      </a:r>
                      <a:r>
                        <a:rPr kumimoji="1" lang="ja-JP" altLang="en-US" sz="1900" dirty="0">
                          <a:latin typeface="ＭＳ Ｐゴシック" panose="020B0600070205080204" pitchFamily="50" charset="-128"/>
                          <a:ea typeface="ＭＳ Ｐゴシック" panose="020B0600070205080204" pitchFamily="50" charset="-128"/>
                        </a:rPr>
                        <a:t>値</a:t>
                      </a:r>
                    </a:p>
                  </a:txBody>
                  <a:tcPr>
                    <a:solidFill>
                      <a:schemeClr val="accent4">
                        <a:lumMod val="20000"/>
                        <a:lumOff val="80000"/>
                      </a:schemeClr>
                    </a:solidFill>
                  </a:tcPr>
                </a:tc>
                <a:tc>
                  <a:txBody>
                    <a:bodyPr/>
                    <a:lstStyle/>
                    <a:p>
                      <a:pPr algn="r"/>
                      <a:r>
                        <a:rPr kumimoji="1" lang="ja-JP" altLang="en-US" sz="1900" dirty="0">
                          <a:latin typeface="ＭＳ Ｐゴシック" panose="020B0600070205080204" pitchFamily="50" charset="-128"/>
                          <a:ea typeface="ＭＳ Ｐゴシック" panose="020B0600070205080204" pitchFamily="50" charset="-128"/>
                        </a:rPr>
                        <a:t>有意確率</a:t>
                      </a:r>
                    </a:p>
                  </a:txBody>
                  <a:tcPr>
                    <a:solidFill>
                      <a:schemeClr val="accent4">
                        <a:lumMod val="20000"/>
                        <a:lumOff val="80000"/>
                      </a:schemeClr>
                    </a:solidFill>
                  </a:tcPr>
                </a:tc>
                <a:extLst>
                  <a:ext uri="{0D108BD9-81ED-4DB2-BD59-A6C34878D82A}">
                    <a16:rowId xmlns:a16="http://schemas.microsoft.com/office/drawing/2014/main" xmlns="" val="10000"/>
                  </a:ext>
                </a:extLst>
              </a:tr>
              <a:tr h="381000">
                <a:tc>
                  <a:txBody>
                    <a:bodyPr/>
                    <a:lstStyle/>
                    <a:p>
                      <a:pPr algn="r"/>
                      <a:r>
                        <a:rPr kumimoji="1" lang="ja-JP" altLang="en-US" sz="1900" dirty="0">
                          <a:latin typeface="ＭＳ Ｐゴシック" panose="020B0600070205080204" pitchFamily="50" charset="-128"/>
                          <a:ea typeface="ＭＳ Ｐゴシック" panose="020B0600070205080204" pitchFamily="50" charset="-128"/>
                        </a:rPr>
                        <a:t>楽器</a:t>
                      </a: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50.535</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5</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10.107</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2.544</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a:latin typeface="ＭＳ Ｐゴシック" panose="020B0600070205080204" pitchFamily="50" charset="-128"/>
                          <a:ea typeface="ＭＳ Ｐゴシック" panose="020B0600070205080204" pitchFamily="50" charset="-128"/>
                        </a:rPr>
                        <a:t>0.000</a:t>
                      </a:r>
                      <a:endParaRPr kumimoji="1" lang="ja-JP" altLang="en-US" sz="19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xmlns="" val="10001"/>
                  </a:ext>
                </a:extLst>
              </a:tr>
              <a:tr h="381000">
                <a:tc>
                  <a:txBody>
                    <a:bodyPr/>
                    <a:lstStyle/>
                    <a:p>
                      <a:pPr algn="r"/>
                      <a:r>
                        <a:rPr kumimoji="1" lang="ja-JP" altLang="en-US" sz="1900" dirty="0">
                          <a:latin typeface="ＭＳ Ｐゴシック" panose="020B0600070205080204" pitchFamily="50" charset="-128"/>
                          <a:ea typeface="ＭＳ Ｐゴシック" panose="020B0600070205080204" pitchFamily="50" charset="-128"/>
                        </a:rPr>
                        <a:t>被験者</a:t>
                      </a: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92.160</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23</a:t>
                      </a:r>
                      <a:endParaRPr kumimoji="1" lang="ja-JP" altLang="en-US" sz="1900" dirty="0">
                        <a:latin typeface="ＭＳ Ｐゴシック" panose="020B0600070205080204" pitchFamily="50" charset="-128"/>
                        <a:ea typeface="ＭＳ Ｐゴシック" panose="020B0600070205080204" pitchFamily="50" charset="-128"/>
                      </a:endParaRPr>
                    </a:p>
                  </a:txBody>
                  <a:tcPr>
                    <a:lnTlToBr w="12700" cap="flat" cmpd="sng" algn="ctr">
                      <a:noFill/>
                      <a:prstDash val="solid"/>
                      <a:round/>
                      <a:headEnd type="none" w="med" len="med"/>
                      <a:tailEnd type="none" w="med" len="med"/>
                    </a:lnTlToBr>
                  </a:tcPr>
                </a:tc>
                <a:tc>
                  <a:txBody>
                    <a:bodyPr/>
                    <a:lstStyle/>
                    <a:p>
                      <a:pPr algn="r"/>
                      <a:endParaRPr kumimoji="1" lang="ja-JP" altLang="en-US" sz="1900" dirty="0">
                        <a:latin typeface="ＭＳ Ｐゴシック" panose="020B0600070205080204" pitchFamily="50" charset="-128"/>
                        <a:ea typeface="ＭＳ Ｐゴシック" panose="020B0600070205080204" pitchFamily="50" charset="-128"/>
                      </a:endParaRPr>
                    </a:p>
                  </a:txBody>
                  <a:tcPr>
                    <a:lnTlToBr w="12700" cap="flat" cmpd="sng" algn="ctr">
                      <a:noFill/>
                      <a:prstDash val="solid"/>
                      <a:round/>
                      <a:headEnd type="none" w="med" len="med"/>
                      <a:tailEnd type="none" w="med" len="med"/>
                    </a:lnTlToBr>
                  </a:tcPr>
                </a:tc>
                <a:tc>
                  <a:txBody>
                    <a:bodyPr/>
                    <a:lstStyle/>
                    <a:p>
                      <a:pPr algn="r"/>
                      <a:endParaRPr kumimoji="1" lang="ja-JP" altLang="en-US" sz="1900" dirty="0">
                        <a:latin typeface="ＭＳ Ｐゴシック" panose="020B0600070205080204" pitchFamily="50" charset="-128"/>
                        <a:ea typeface="ＭＳ Ｐゴシック" panose="020B0600070205080204" pitchFamily="50" charset="-128"/>
                      </a:endParaRPr>
                    </a:p>
                  </a:txBody>
                  <a:tcPr>
                    <a:lnTlToBr w="12700" cap="flat" cmpd="sng" algn="ctr">
                      <a:noFill/>
                      <a:prstDash val="solid"/>
                      <a:round/>
                      <a:headEnd type="none" w="med" len="med"/>
                      <a:tailEnd type="none" w="med" len="med"/>
                    </a:lnTlToBr>
                  </a:tcPr>
                </a:tc>
                <a:tc>
                  <a:txBody>
                    <a:bodyPr/>
                    <a:lstStyle/>
                    <a:p>
                      <a:pPr algn="r"/>
                      <a:endParaRPr kumimoji="1" lang="ja-JP" altLang="en-US" sz="1900" dirty="0">
                        <a:latin typeface="ＭＳ Ｐゴシック" panose="020B0600070205080204" pitchFamily="50" charset="-128"/>
                        <a:ea typeface="ＭＳ Ｐゴシック" panose="020B0600070205080204" pitchFamily="50" charset="-128"/>
                      </a:endParaRPr>
                    </a:p>
                  </a:txBody>
                  <a:tcPr>
                    <a:lnTlToBr w="12700" cap="flat" cmpd="sng" algn="ctr">
                      <a:noFill/>
                      <a:prstDash val="solid"/>
                      <a:round/>
                      <a:headEnd type="none" w="med" len="med"/>
                      <a:tailEnd type="none" w="med" len="med"/>
                    </a:lnTlToBr>
                  </a:tcPr>
                </a:tc>
                <a:extLst>
                  <a:ext uri="{0D108BD9-81ED-4DB2-BD59-A6C34878D82A}">
                    <a16:rowId xmlns:a16="http://schemas.microsoft.com/office/drawing/2014/main" xmlns="" val="10002"/>
                  </a:ext>
                </a:extLst>
              </a:tr>
              <a:tr h="381000">
                <a:tc>
                  <a:txBody>
                    <a:bodyPr/>
                    <a:lstStyle/>
                    <a:p>
                      <a:pPr algn="r"/>
                      <a:r>
                        <a:rPr kumimoji="1" lang="ja-JP" altLang="en-US" sz="1900" dirty="0">
                          <a:latin typeface="ＭＳ Ｐゴシック" panose="020B0600070205080204" pitchFamily="50" charset="-128"/>
                          <a:ea typeface="ＭＳ Ｐゴシック" panose="020B0600070205080204" pitchFamily="50" charset="-128"/>
                        </a:rPr>
                        <a:t>誤差</a:t>
                      </a: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456.965</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115</a:t>
                      </a:r>
                      <a:endParaRPr kumimoji="1" lang="ja-JP" altLang="en-US" sz="1900" dirty="0">
                        <a:latin typeface="ＭＳ Ｐゴシック" panose="020B0600070205080204" pitchFamily="50" charset="-128"/>
                        <a:ea typeface="ＭＳ Ｐゴシック" panose="020B0600070205080204" pitchFamily="50" charset="-128"/>
                      </a:endParaRPr>
                    </a:p>
                  </a:txBody>
                  <a:tcPr>
                    <a:lnTlToBr w="12700" cap="flat" cmpd="sng" algn="ctr">
                      <a:noFill/>
                      <a:prstDash val="solid"/>
                      <a:round/>
                      <a:headEnd type="none" w="med" len="med"/>
                      <a:tailEnd type="none" w="med" len="med"/>
                    </a:lnTlToBr>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3.974</a:t>
                      </a:r>
                      <a:endParaRPr kumimoji="1" lang="ja-JP" altLang="en-US" sz="1900" dirty="0">
                        <a:latin typeface="ＭＳ Ｐゴシック" panose="020B0600070205080204" pitchFamily="50" charset="-128"/>
                        <a:ea typeface="ＭＳ Ｐゴシック" panose="020B0600070205080204" pitchFamily="50" charset="-128"/>
                      </a:endParaRPr>
                    </a:p>
                  </a:txBody>
                  <a:tcPr>
                    <a:lnTlToBr w="12700" cap="flat" cmpd="sng" algn="ctr">
                      <a:noFill/>
                      <a:prstDash val="solid"/>
                      <a:round/>
                      <a:headEnd type="none" w="med" len="med"/>
                      <a:tailEnd type="none" w="med" len="med"/>
                    </a:lnTlToBr>
                  </a:tcPr>
                </a:tc>
                <a:tc>
                  <a:txBody>
                    <a:bodyPr/>
                    <a:lstStyle/>
                    <a:p>
                      <a:pPr algn="r"/>
                      <a:endParaRPr kumimoji="1" lang="ja-JP" altLang="en-US" sz="1900" dirty="0">
                        <a:latin typeface="ＭＳ Ｐゴシック" panose="020B0600070205080204" pitchFamily="50" charset="-128"/>
                        <a:ea typeface="ＭＳ Ｐゴシック" panose="020B0600070205080204" pitchFamily="50" charset="-128"/>
                      </a:endParaRPr>
                    </a:p>
                  </a:txBody>
                  <a:tcPr>
                    <a:lnTlToBr w="12700" cap="flat" cmpd="sng" algn="ctr">
                      <a:noFill/>
                      <a:prstDash val="solid"/>
                      <a:round/>
                      <a:headEnd type="none" w="med" len="med"/>
                      <a:tailEnd type="none" w="med" len="med"/>
                    </a:lnTlToBr>
                  </a:tcPr>
                </a:tc>
                <a:tc>
                  <a:txBody>
                    <a:bodyPr/>
                    <a:lstStyle/>
                    <a:p>
                      <a:pPr algn="r"/>
                      <a:endParaRPr kumimoji="1" lang="ja-JP" altLang="en-US" sz="1900" dirty="0">
                        <a:latin typeface="ＭＳ Ｐゴシック" panose="020B0600070205080204" pitchFamily="50" charset="-128"/>
                        <a:ea typeface="ＭＳ Ｐゴシック" panose="020B0600070205080204" pitchFamily="50" charset="-128"/>
                      </a:endParaRPr>
                    </a:p>
                  </a:txBody>
                  <a:tcPr>
                    <a:lnTlToBr w="12700" cap="flat" cmpd="sng" algn="ctr">
                      <a:noFill/>
                      <a:prstDash val="solid"/>
                      <a:round/>
                      <a:headEnd type="none" w="med" len="med"/>
                      <a:tailEnd type="none" w="med" len="med"/>
                    </a:lnTlToBr>
                  </a:tcPr>
                </a:tc>
                <a:extLst>
                  <a:ext uri="{0D108BD9-81ED-4DB2-BD59-A6C34878D82A}">
                    <a16:rowId xmlns:a16="http://schemas.microsoft.com/office/drawing/2014/main" xmlns="" val="10003"/>
                  </a:ext>
                </a:extLst>
              </a:tr>
              <a:tr h="381000">
                <a:tc>
                  <a:txBody>
                    <a:bodyPr/>
                    <a:lstStyle/>
                    <a:p>
                      <a:pPr algn="r"/>
                      <a:r>
                        <a:rPr kumimoji="1" lang="ja-JP" altLang="en-US" sz="1900" dirty="0">
                          <a:latin typeface="ＭＳ Ｐゴシック" panose="020B0600070205080204" pitchFamily="50" charset="-128"/>
                          <a:ea typeface="ＭＳ Ｐゴシック" panose="020B0600070205080204" pitchFamily="50" charset="-128"/>
                        </a:rPr>
                        <a:t>全体</a:t>
                      </a: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599.66</a:t>
                      </a:r>
                      <a:endParaRPr kumimoji="1" lang="ja-JP" altLang="en-US" sz="1900"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sz="1900" dirty="0">
                          <a:latin typeface="ＭＳ Ｐゴシック" panose="020B0600070205080204" pitchFamily="50" charset="-128"/>
                          <a:ea typeface="ＭＳ Ｐゴシック" panose="020B0600070205080204" pitchFamily="50" charset="-128"/>
                        </a:rPr>
                        <a:t>143</a:t>
                      </a:r>
                      <a:endParaRPr kumimoji="1" lang="ja-JP" altLang="en-US" sz="1900" dirty="0">
                        <a:latin typeface="ＭＳ Ｐゴシック" panose="020B0600070205080204" pitchFamily="50" charset="-128"/>
                        <a:ea typeface="ＭＳ Ｐゴシック" panose="020B0600070205080204" pitchFamily="50" charset="-128"/>
                      </a:endParaRPr>
                    </a:p>
                  </a:txBody>
                  <a:tcPr>
                    <a:lnTlToBr w="12700" cap="flat" cmpd="sng" algn="ctr">
                      <a:noFill/>
                      <a:prstDash val="solid"/>
                      <a:round/>
                      <a:headEnd type="none" w="med" len="med"/>
                      <a:tailEnd type="none" w="med" len="med"/>
                    </a:lnTlToBr>
                  </a:tcPr>
                </a:tc>
                <a:tc>
                  <a:txBody>
                    <a:bodyPr/>
                    <a:lstStyle/>
                    <a:p>
                      <a:pPr algn="r"/>
                      <a:endParaRPr kumimoji="1" lang="ja-JP" altLang="en-US" sz="1900" dirty="0">
                        <a:latin typeface="ＭＳ Ｐゴシック" panose="020B0600070205080204" pitchFamily="50" charset="-128"/>
                        <a:ea typeface="ＭＳ Ｐゴシック" panose="020B0600070205080204" pitchFamily="50" charset="-128"/>
                      </a:endParaRPr>
                    </a:p>
                  </a:txBody>
                  <a:tcPr>
                    <a:lnTlToBr w="12700" cap="flat" cmpd="sng" algn="ctr">
                      <a:noFill/>
                      <a:prstDash val="solid"/>
                      <a:round/>
                      <a:headEnd type="none" w="med" len="med"/>
                      <a:tailEnd type="none" w="med" len="med"/>
                    </a:lnTlToBr>
                  </a:tcPr>
                </a:tc>
                <a:tc>
                  <a:txBody>
                    <a:bodyPr/>
                    <a:lstStyle/>
                    <a:p>
                      <a:pPr algn="r"/>
                      <a:endParaRPr kumimoji="1" lang="ja-JP" altLang="en-US" sz="1900" dirty="0">
                        <a:latin typeface="ＭＳ Ｐゴシック" panose="020B0600070205080204" pitchFamily="50" charset="-128"/>
                        <a:ea typeface="ＭＳ Ｐゴシック" panose="020B0600070205080204" pitchFamily="50" charset="-128"/>
                      </a:endParaRPr>
                    </a:p>
                  </a:txBody>
                  <a:tcPr>
                    <a:lnTlToBr w="12700" cap="flat" cmpd="sng" algn="ctr">
                      <a:noFill/>
                      <a:prstDash val="solid"/>
                      <a:round/>
                      <a:headEnd type="none" w="med" len="med"/>
                      <a:tailEnd type="none" w="med" len="med"/>
                    </a:lnTlToBr>
                  </a:tcPr>
                </a:tc>
                <a:tc>
                  <a:txBody>
                    <a:bodyPr/>
                    <a:lstStyle/>
                    <a:p>
                      <a:pPr algn="r"/>
                      <a:endParaRPr kumimoji="1" lang="ja-JP" altLang="en-US" sz="1900" dirty="0">
                        <a:latin typeface="ＭＳ Ｐゴシック" panose="020B0600070205080204" pitchFamily="50" charset="-128"/>
                        <a:ea typeface="ＭＳ Ｐゴシック" panose="020B0600070205080204" pitchFamily="50" charset="-128"/>
                      </a:endParaRPr>
                    </a:p>
                  </a:txBody>
                  <a:tcPr>
                    <a:lnTlToBr w="12700" cap="flat" cmpd="sng" algn="ctr">
                      <a:noFill/>
                      <a:prstDash val="solid"/>
                      <a:round/>
                      <a:headEnd type="none" w="med" len="med"/>
                      <a:tailEnd type="none" w="med" len="med"/>
                    </a:lnTlToBr>
                  </a:tcPr>
                </a:tc>
                <a:extLst>
                  <a:ext uri="{0D108BD9-81ED-4DB2-BD59-A6C34878D82A}">
                    <a16:rowId xmlns:a16="http://schemas.microsoft.com/office/drawing/2014/main" xmlns="" val="10004"/>
                  </a:ext>
                </a:extLst>
              </a:tr>
            </a:tbl>
          </a:graphicData>
        </a:graphic>
      </p:graphicFrame>
      <p:sp>
        <p:nvSpPr>
          <p:cNvPr id="3" name="正方形/長方形 2"/>
          <p:cNvSpPr/>
          <p:nvPr/>
        </p:nvSpPr>
        <p:spPr>
          <a:xfrm>
            <a:off x="127991" y="5239052"/>
            <a:ext cx="535674" cy="933652"/>
          </a:xfrm>
          <a:prstGeom prst="rect">
            <a:avLst/>
          </a:prstGeom>
          <a:noFill/>
        </p:spPr>
        <p:txBody>
          <a:bodyPr wrap="none" lIns="91415" tIns="45719" rIns="91415" bIns="45719">
            <a:spAutoFit/>
          </a:bodyPr>
          <a:lstStyle/>
          <a:p>
            <a:pPr algn="ctr" defTabSz="913199"/>
            <a:r>
              <a:rPr lang="en-US" altLang="ja-JP" sz="5467" dirty="0">
                <a:ln w="0"/>
                <a:solidFill>
                  <a:srgbClr val="000000"/>
                </a:solidFill>
                <a:effectLst>
                  <a:outerShdw blurRad="38100" dist="19050" dir="2700000" algn="tl" rotWithShape="0">
                    <a:srgbClr val="000000">
                      <a:alpha val="40000"/>
                    </a:srgbClr>
                  </a:outerShdw>
                </a:effectLst>
                <a:latin typeface="ＭＳ Ｐゴシック" panose="020B0600070205080204" pitchFamily="50" charset="-128"/>
                <a:ea typeface="ＭＳ Ｐゴシック" panose="020B0600070205080204" pitchFamily="50" charset="-128"/>
              </a:rPr>
              <a:t>c</a:t>
            </a:r>
            <a:endParaRPr lang="ja-JP" altLang="en-US" sz="5467" dirty="0">
              <a:ln w="0"/>
              <a:solidFill>
                <a:srgbClr val="000000"/>
              </a:solidFill>
              <a:effectLst>
                <a:outerShdw blurRad="38100" dist="19050" dir="2700000" algn="tl" rotWithShape="0">
                  <a:srgbClr val="000000">
                    <a:alpha val="40000"/>
                  </a:srgbClr>
                </a:outerShdw>
              </a:effectLst>
              <a:latin typeface="ＭＳ Ｐゴシック" panose="020B0600070205080204" pitchFamily="50" charset="-128"/>
              <a:ea typeface="ＭＳ Ｐゴシック" panose="020B0600070205080204" pitchFamily="50" charset="-128"/>
            </a:endParaRPr>
          </a:p>
        </p:txBody>
      </p:sp>
      <p:sp>
        <p:nvSpPr>
          <p:cNvPr id="7" name="正方形/長方形 6"/>
          <p:cNvSpPr/>
          <p:nvPr/>
        </p:nvSpPr>
        <p:spPr>
          <a:xfrm>
            <a:off x="136807" y="3388157"/>
            <a:ext cx="532468" cy="933652"/>
          </a:xfrm>
          <a:prstGeom prst="rect">
            <a:avLst/>
          </a:prstGeom>
          <a:noFill/>
        </p:spPr>
        <p:txBody>
          <a:bodyPr wrap="none" lIns="91415" tIns="45719" rIns="91415" bIns="45719">
            <a:spAutoFit/>
          </a:bodyPr>
          <a:lstStyle/>
          <a:p>
            <a:pPr algn="ctr" defTabSz="913199"/>
            <a:r>
              <a:rPr lang="en-US" altLang="ja-JP" sz="5467" dirty="0">
                <a:ln w="0"/>
                <a:solidFill>
                  <a:srgbClr val="000000"/>
                </a:solidFill>
                <a:effectLst>
                  <a:outerShdw blurRad="38100" dist="19050" dir="2700000" algn="tl" rotWithShape="0">
                    <a:srgbClr val="000000">
                      <a:alpha val="40000"/>
                    </a:srgbClr>
                  </a:outerShdw>
                </a:effectLst>
                <a:latin typeface="ＭＳ Ｐゴシック" panose="020B0600070205080204" pitchFamily="50" charset="-128"/>
                <a:ea typeface="ＭＳ Ｐゴシック" panose="020B0600070205080204" pitchFamily="50" charset="-128"/>
              </a:rPr>
              <a:t>b</a:t>
            </a:r>
            <a:endParaRPr lang="ja-JP" altLang="en-US" sz="5467" dirty="0">
              <a:ln w="0"/>
              <a:solidFill>
                <a:srgbClr val="000000"/>
              </a:solidFill>
              <a:effectLst>
                <a:outerShdw blurRad="38100" dist="19050" dir="2700000" algn="tl" rotWithShape="0">
                  <a:srgbClr val="000000">
                    <a:alpha val="40000"/>
                  </a:srgbClr>
                </a:outerShdw>
              </a:effectLst>
              <a:latin typeface="ＭＳ Ｐゴシック" panose="020B0600070205080204" pitchFamily="50" charset="-128"/>
              <a:ea typeface="ＭＳ Ｐゴシック" panose="020B0600070205080204" pitchFamily="50" charset="-128"/>
            </a:endParaRPr>
          </a:p>
        </p:txBody>
      </p:sp>
      <p:sp>
        <p:nvSpPr>
          <p:cNvPr id="8" name="正方形/長方形 7"/>
          <p:cNvSpPr/>
          <p:nvPr/>
        </p:nvSpPr>
        <p:spPr>
          <a:xfrm>
            <a:off x="150432" y="1537268"/>
            <a:ext cx="518040" cy="933652"/>
          </a:xfrm>
          <a:prstGeom prst="rect">
            <a:avLst/>
          </a:prstGeom>
          <a:noFill/>
        </p:spPr>
        <p:txBody>
          <a:bodyPr wrap="none" lIns="91415" tIns="45719" rIns="91415" bIns="45719">
            <a:spAutoFit/>
          </a:bodyPr>
          <a:lstStyle/>
          <a:p>
            <a:pPr algn="ctr" defTabSz="913199"/>
            <a:r>
              <a:rPr lang="en-US" altLang="ja-JP" sz="5467" dirty="0">
                <a:ln w="0"/>
                <a:solidFill>
                  <a:srgbClr val="000000"/>
                </a:solidFill>
                <a:effectLst>
                  <a:outerShdw blurRad="38100" dist="19050" dir="2700000" algn="tl" rotWithShape="0">
                    <a:srgbClr val="000000">
                      <a:alpha val="40000"/>
                    </a:srgbClr>
                  </a:outerShdw>
                </a:effectLst>
                <a:latin typeface="ＭＳ Ｐゴシック" panose="020B0600070205080204" pitchFamily="50" charset="-128"/>
                <a:ea typeface="ＭＳ Ｐゴシック" panose="020B0600070205080204" pitchFamily="50" charset="-128"/>
              </a:rPr>
              <a:t>a</a:t>
            </a:r>
            <a:endParaRPr lang="ja-JP" altLang="en-US" sz="5467" dirty="0">
              <a:ln w="0"/>
              <a:solidFill>
                <a:srgbClr val="000000"/>
              </a:solidFill>
              <a:effectLst>
                <a:outerShdw blurRad="38100" dist="19050" dir="2700000" algn="tl" rotWithShape="0">
                  <a:srgbClr val="000000">
                    <a:alpha val="40000"/>
                  </a:srgbClr>
                </a:outerShdw>
              </a:effectLst>
              <a:latin typeface="ＭＳ Ｐゴシック" panose="020B0600070205080204" pitchFamily="50" charset="-128"/>
              <a:ea typeface="ＭＳ Ｐゴシック" panose="020B0600070205080204" pitchFamily="50" charset="-128"/>
            </a:endParaRPr>
          </a:p>
        </p:txBody>
      </p:sp>
      <p:sp>
        <p:nvSpPr>
          <p:cNvPr id="10" name="スライド番号プレースホルダー 9"/>
          <p:cNvSpPr>
            <a:spLocks noGrp="1"/>
          </p:cNvSpPr>
          <p:nvPr>
            <p:ph type="sldNum" sz="quarter" idx="12"/>
          </p:nvPr>
        </p:nvSpPr>
        <p:spPr>
          <a:xfrm>
            <a:off x="9448800" y="6375904"/>
            <a:ext cx="2743200" cy="365125"/>
          </a:xfrm>
        </p:spPr>
        <p:txBody>
          <a:bodyPr/>
          <a:lstStyle/>
          <a:p>
            <a:fld id="{E963AB99-5CC8-4A80-8A04-2C2F98C0B7F5}" type="slidenum">
              <a:rPr lang="ja-JP" altLang="en-US" smtClean="0">
                <a:solidFill>
                  <a:srgbClr val="000000"/>
                </a:solidFill>
                <a:latin typeface="Calibri" panose="020F0502020204030204" pitchFamily="34" charset="0"/>
              </a:rPr>
              <a:pPr/>
              <a:t>40</a:t>
            </a:fld>
            <a:endParaRPr lang="ja-JP" altLang="en-US" dirty="0">
              <a:solidFill>
                <a:srgbClr val="000000"/>
              </a:solidFill>
              <a:latin typeface="Calibri" panose="020F0502020204030204" pitchFamily="34" charset="0"/>
            </a:endParaRPr>
          </a:p>
        </p:txBody>
      </p:sp>
      <p:sp>
        <p:nvSpPr>
          <p:cNvPr id="11" name="爆発 1 8">
            <a:extLst>
              <a:ext uri="{FF2B5EF4-FFF2-40B4-BE49-F238E27FC236}">
                <a16:creationId xmlns:a16="http://schemas.microsoft.com/office/drawing/2014/main" xmlns="" id="{56B0A926-02A5-480F-AD9A-74F752DB8E03}"/>
              </a:ext>
            </a:extLst>
          </p:cNvPr>
          <p:cNvSpPr/>
          <p:nvPr/>
        </p:nvSpPr>
        <p:spPr>
          <a:xfrm>
            <a:off x="1878405" y="2459672"/>
            <a:ext cx="8208958" cy="3478121"/>
          </a:xfrm>
          <a:prstGeom prst="irregularSeal1">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15" tIns="45719" rIns="91415" bIns="45719" rtlCol="0" anchor="ctr"/>
          <a:lstStyle/>
          <a:p>
            <a:pPr algn="ctr" defTabSz="913199"/>
            <a:r>
              <a:rPr lang="ja-JP" altLang="en-US" sz="3600" dirty="0">
                <a:solidFill>
                  <a:srgbClr val="000000"/>
                </a:solidFill>
                <a:latin typeface="ＭＳ Ｐゴシック" panose="020B0600070205080204" pitchFamily="50" charset="-128"/>
                <a:ea typeface="ＭＳ Ｐゴシック" panose="020B0600070205080204" pitchFamily="50" charset="-128"/>
              </a:rPr>
              <a:t>全て</a:t>
            </a:r>
            <a:endParaRPr lang="en-US" altLang="ja-JP" sz="3600" dirty="0">
              <a:solidFill>
                <a:srgbClr val="000000"/>
              </a:solidFill>
              <a:latin typeface="ＭＳ Ｐゴシック" panose="020B0600070205080204" pitchFamily="50" charset="-128"/>
              <a:ea typeface="ＭＳ Ｐゴシック" panose="020B0600070205080204" pitchFamily="50" charset="-128"/>
            </a:endParaRPr>
          </a:p>
          <a:p>
            <a:pPr algn="ctr" defTabSz="913199"/>
            <a:r>
              <a:rPr lang="en-US" altLang="ja-JP" sz="3600" dirty="0">
                <a:solidFill>
                  <a:srgbClr val="000000"/>
                </a:solidFill>
                <a:latin typeface="ＭＳ Ｐゴシック" panose="020B0600070205080204" pitchFamily="50" charset="-128"/>
                <a:ea typeface="ＭＳ Ｐゴシック" panose="020B0600070205080204" pitchFamily="50" charset="-128"/>
              </a:rPr>
              <a:t>0.1</a:t>
            </a:r>
            <a:r>
              <a:rPr lang="ja-JP" altLang="en-US" sz="3600" dirty="0">
                <a:solidFill>
                  <a:srgbClr val="000000"/>
                </a:solidFill>
                <a:latin typeface="ＭＳ Ｐゴシック" panose="020B0600070205080204" pitchFamily="50" charset="-128"/>
                <a:ea typeface="ＭＳ Ｐゴシック" panose="020B0600070205080204" pitchFamily="50" charset="-128"/>
              </a:rPr>
              <a:t>％水準で</a:t>
            </a:r>
            <a:endParaRPr lang="en-US" altLang="ja-JP" sz="3600" dirty="0">
              <a:solidFill>
                <a:srgbClr val="000000"/>
              </a:solidFill>
              <a:latin typeface="ＭＳ Ｐゴシック" panose="020B0600070205080204" pitchFamily="50" charset="-128"/>
              <a:ea typeface="ＭＳ Ｐゴシック" panose="020B0600070205080204" pitchFamily="50" charset="-128"/>
            </a:endParaRPr>
          </a:p>
          <a:p>
            <a:pPr algn="ctr" defTabSz="913199"/>
            <a:r>
              <a:rPr lang="ja-JP" altLang="en-US" sz="3600" dirty="0">
                <a:solidFill>
                  <a:srgbClr val="000000"/>
                </a:solidFill>
                <a:latin typeface="ＭＳ Ｐゴシック" panose="020B0600070205080204" pitchFamily="50" charset="-128"/>
                <a:ea typeface="ＭＳ Ｐゴシック" panose="020B0600070205080204" pitchFamily="50" charset="-128"/>
              </a:rPr>
              <a:t>有意</a:t>
            </a:r>
          </a:p>
        </p:txBody>
      </p:sp>
    </p:spTree>
    <p:extLst>
      <p:ext uri="{BB962C8B-B14F-4D97-AF65-F5344CB8AC3E}">
        <p14:creationId xmlns:p14="http://schemas.microsoft.com/office/powerpoint/2010/main" val="1055677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solidFill>
                  <a:srgbClr val="000000"/>
                </a:solidFill>
                <a:latin typeface="ＭＳ Ｐゴシック" panose="020B0600070205080204" pitchFamily="50" charset="-128"/>
                <a:ea typeface="ＭＳ Ｐゴシック" panose="020B0600070205080204" pitchFamily="50" charset="-128"/>
              </a:rPr>
              <a:t>検証結果</a:t>
            </a:r>
            <a:r>
              <a:rPr lang="en-US" altLang="ja-JP" dirty="0">
                <a:solidFill>
                  <a:srgbClr val="000000"/>
                </a:solidFill>
                <a:latin typeface="ＭＳ Ｐゴシック" panose="020B0600070205080204" pitchFamily="50" charset="-128"/>
                <a:ea typeface="ＭＳ Ｐゴシック" panose="020B0600070205080204" pitchFamily="50" charset="-128"/>
              </a:rPr>
              <a:t>:1a</a:t>
            </a:r>
            <a:endParaRPr kumimoji="1" lang="ja-JP" altLang="en-US" dirty="0"/>
          </a:p>
        </p:txBody>
      </p:sp>
      <p:sp>
        <p:nvSpPr>
          <p:cNvPr id="3" name="コンテンツ プレースホルダー 2"/>
          <p:cNvSpPr>
            <a:spLocks noGrp="1"/>
          </p:cNvSpPr>
          <p:nvPr>
            <p:ph idx="1"/>
          </p:nvPr>
        </p:nvSpPr>
        <p:spPr/>
        <p:txBody>
          <a:bodyPr/>
          <a:lstStyle/>
          <a:p>
            <a:pPr marL="0" indent="0">
              <a:buNone/>
            </a:pPr>
            <a:endParaRPr lang="en-US" altLang="ja-JP" dirty="0"/>
          </a:p>
          <a:p>
            <a:pPr marL="0" indent="0">
              <a:buNone/>
            </a:pPr>
            <a:endParaRPr lang="en-US" altLang="ja-JP" sz="2400" dirty="0"/>
          </a:p>
        </p:txBody>
      </p:sp>
      <p:sp>
        <p:nvSpPr>
          <p:cNvPr id="4" name="スライド番号プレースホルダー 3"/>
          <p:cNvSpPr>
            <a:spLocks noGrp="1"/>
          </p:cNvSpPr>
          <p:nvPr>
            <p:ph type="sldNum" sz="quarter" idx="12"/>
          </p:nvPr>
        </p:nvSpPr>
        <p:spPr/>
        <p:txBody>
          <a:bodyPr/>
          <a:lstStyle/>
          <a:p>
            <a:fld id="{E963AB99-5CC8-4A80-8A04-2C2F98C0B7F5}" type="slidenum">
              <a:rPr lang="ja-JP" altLang="en-US" smtClean="0">
                <a:solidFill>
                  <a:srgbClr val="000000"/>
                </a:solidFill>
              </a:rPr>
              <a:pPr/>
              <a:t>41</a:t>
            </a:fld>
            <a:endParaRPr lang="ja-JP" altLang="en-US">
              <a:solidFill>
                <a:srgbClr val="000000"/>
              </a:solidFill>
            </a:endParaRPr>
          </a:p>
        </p:txBody>
      </p:sp>
      <p:sp>
        <p:nvSpPr>
          <p:cNvPr id="11" name="テキスト ボックス 10"/>
          <p:cNvSpPr txBox="1"/>
          <p:nvPr/>
        </p:nvSpPr>
        <p:spPr>
          <a:xfrm>
            <a:off x="400622" y="1859279"/>
            <a:ext cx="10515600" cy="646329"/>
          </a:xfrm>
          <a:prstGeom prst="rect">
            <a:avLst/>
          </a:prstGeom>
          <a:noFill/>
        </p:spPr>
        <p:txBody>
          <a:bodyPr wrap="square" lIns="91411" tIns="45719" rIns="91411" bIns="45719" rtlCol="0">
            <a:spAutoFit/>
          </a:bodyPr>
          <a:lstStyle/>
          <a:p>
            <a:pPr defTabSz="913153"/>
            <a:r>
              <a:rPr lang="ja-JP" altLang="en-US" sz="1800" b="1" dirty="0">
                <a:solidFill>
                  <a:srgbClr val="000000"/>
                </a:solidFill>
                <a:latin typeface="ＭＳ Ｐゴシック" panose="020B0600070205080204" pitchFamily="50" charset="-128"/>
                <a:ea typeface="ＭＳ Ｐゴシック" panose="020B0600070205080204" pitchFamily="50" charset="-128"/>
              </a:rPr>
              <a:t>「楽器：ピアノ　画像：店内</a:t>
            </a:r>
            <a:r>
              <a:rPr lang="en-US" altLang="ja-JP" sz="1800" b="1" dirty="0">
                <a:solidFill>
                  <a:srgbClr val="000000"/>
                </a:solidFill>
                <a:latin typeface="ＭＳ Ｐゴシック" panose="020B0600070205080204" pitchFamily="50" charset="-128"/>
                <a:ea typeface="ＭＳ Ｐゴシック" panose="020B0600070205080204" pitchFamily="50" charset="-128"/>
              </a:rPr>
              <a:t>A</a:t>
            </a:r>
            <a:r>
              <a:rPr lang="ja-JP" altLang="en-US" sz="1800" b="1" dirty="0">
                <a:solidFill>
                  <a:srgbClr val="000000"/>
                </a:solidFill>
                <a:latin typeface="ＭＳ Ｐゴシック" panose="020B0600070205080204" pitchFamily="50" charset="-128"/>
                <a:ea typeface="ＭＳ Ｐゴシック" panose="020B0600070205080204" pitchFamily="50" charset="-128"/>
              </a:rPr>
              <a:t>　色：白」　</a:t>
            </a:r>
            <a:endParaRPr lang="en-US" altLang="ja-JP" sz="1800" b="1" dirty="0">
              <a:solidFill>
                <a:srgbClr val="000000"/>
              </a:solidFill>
              <a:latin typeface="ＭＳ Ｐゴシック" panose="020B0600070205080204" pitchFamily="50" charset="-128"/>
              <a:ea typeface="ＭＳ Ｐゴシック" panose="020B0600070205080204" pitchFamily="50" charset="-128"/>
            </a:endParaRPr>
          </a:p>
          <a:p>
            <a:pPr defTabSz="913153"/>
            <a:r>
              <a:rPr lang="ja-JP" altLang="en-US" sz="1800" dirty="0">
                <a:solidFill>
                  <a:srgbClr val="000000"/>
                </a:solidFill>
                <a:latin typeface="ＭＳ Ｐゴシック" panose="020B0600070205080204" pitchFamily="50" charset="-128"/>
                <a:ea typeface="ＭＳ Ｐゴシック" panose="020B0600070205080204" pitchFamily="50" charset="-128"/>
              </a:rPr>
              <a:t>における各楽器の一致度の値の有意な差に関して</a:t>
            </a:r>
          </a:p>
        </p:txBody>
      </p:sp>
      <p:sp>
        <p:nvSpPr>
          <p:cNvPr id="12" name="テキスト ボックス 11"/>
          <p:cNvSpPr txBox="1"/>
          <p:nvPr/>
        </p:nvSpPr>
        <p:spPr>
          <a:xfrm>
            <a:off x="8358553" y="2539262"/>
            <a:ext cx="3432826" cy="2862322"/>
          </a:xfrm>
          <a:prstGeom prst="rect">
            <a:avLst/>
          </a:prstGeom>
          <a:ln>
            <a:solidFill>
              <a:schemeClr val="tx1"/>
            </a:solidFill>
          </a:ln>
        </p:spPr>
        <p:txBody>
          <a:bodyPr wrap="square" rtlCol="0">
            <a:spAutoFit/>
          </a:bodyPr>
          <a:lstStyle/>
          <a:p>
            <a:r>
              <a:rPr lang="ja-JP" altLang="en-US" sz="2000" u="sng" dirty="0">
                <a:solidFill>
                  <a:srgbClr val="000000"/>
                </a:solidFill>
              </a:rPr>
              <a:t>ピアノは</a:t>
            </a:r>
            <a:r>
              <a:rPr lang="en-US" altLang="ja-JP" sz="2000" u="sng" dirty="0">
                <a:solidFill>
                  <a:srgbClr val="000000"/>
                </a:solidFill>
              </a:rPr>
              <a:t>...</a:t>
            </a:r>
          </a:p>
          <a:p>
            <a:r>
              <a:rPr lang="ja-JP" altLang="en-US" sz="2000" dirty="0">
                <a:solidFill>
                  <a:srgbClr val="000000"/>
                </a:solidFill>
              </a:rPr>
              <a:t>全ての楽器に対して一致度の平均値が高い。</a:t>
            </a:r>
            <a:endParaRPr lang="en-US" altLang="ja-JP" sz="2000" dirty="0">
              <a:solidFill>
                <a:srgbClr val="000000"/>
              </a:solidFill>
            </a:endParaRPr>
          </a:p>
          <a:p>
            <a:r>
              <a:rPr lang="ja-JP" altLang="en-US" sz="2000" dirty="0">
                <a:solidFill>
                  <a:srgbClr val="000000"/>
                </a:solidFill>
              </a:rPr>
              <a:t>トランペット、マリンバ、チェロは</a:t>
            </a:r>
            <a:r>
              <a:rPr lang="en-US" altLang="ja-JP" sz="2000" dirty="0">
                <a:solidFill>
                  <a:srgbClr val="000000"/>
                </a:solidFill>
              </a:rPr>
              <a:t>0.1</a:t>
            </a:r>
            <a:r>
              <a:rPr lang="ja-JP" altLang="en-US" sz="2000" dirty="0">
                <a:solidFill>
                  <a:srgbClr val="000000"/>
                </a:solidFill>
              </a:rPr>
              <a:t>％水準で有意。</a:t>
            </a:r>
            <a:endParaRPr lang="en-US" altLang="ja-JP" sz="2000" dirty="0">
              <a:solidFill>
                <a:srgbClr val="000000"/>
              </a:solidFill>
            </a:endParaRPr>
          </a:p>
          <a:p>
            <a:r>
              <a:rPr lang="ja-JP" altLang="en-US" sz="2000" dirty="0">
                <a:solidFill>
                  <a:srgbClr val="000000"/>
                </a:solidFill>
              </a:rPr>
              <a:t>ヴァイオリンは</a:t>
            </a:r>
            <a:r>
              <a:rPr lang="en-US" altLang="ja-JP" sz="2000" dirty="0">
                <a:solidFill>
                  <a:srgbClr val="000000"/>
                </a:solidFill>
              </a:rPr>
              <a:t>10</a:t>
            </a:r>
            <a:r>
              <a:rPr lang="ja-JP" altLang="en-US" sz="2000" dirty="0">
                <a:solidFill>
                  <a:srgbClr val="000000"/>
                </a:solidFill>
              </a:rPr>
              <a:t>％水準で有意。</a:t>
            </a:r>
            <a:endParaRPr lang="en-US" altLang="ja-JP" sz="2000" dirty="0">
              <a:solidFill>
                <a:srgbClr val="000000"/>
              </a:solidFill>
            </a:endParaRPr>
          </a:p>
          <a:p>
            <a:r>
              <a:rPr lang="ja-JP" altLang="en-US" sz="2000" dirty="0">
                <a:solidFill>
                  <a:srgbClr val="000000"/>
                </a:solidFill>
              </a:rPr>
              <a:t>フルートは非有意。</a:t>
            </a:r>
            <a:endParaRPr lang="en-US" altLang="ja-JP" sz="2000" dirty="0">
              <a:solidFill>
                <a:srgbClr val="000000"/>
              </a:solidFill>
            </a:endParaRPr>
          </a:p>
          <a:p>
            <a:r>
              <a:rPr lang="ja-JP" altLang="en-US" sz="2000" dirty="0">
                <a:solidFill>
                  <a:srgbClr val="000000"/>
                </a:solidFill>
              </a:rPr>
              <a:t>という結果になった。</a:t>
            </a:r>
            <a:endParaRPr lang="en-US" altLang="ja-JP" sz="2000" dirty="0">
              <a:solidFill>
                <a:srgbClr val="000000"/>
              </a:solidFill>
            </a:endParaRPr>
          </a:p>
        </p:txBody>
      </p:sp>
      <p:graphicFrame>
        <p:nvGraphicFramePr>
          <p:cNvPr id="9" name="表 8"/>
          <p:cNvGraphicFramePr>
            <a:graphicFrameLocks noGrp="1"/>
          </p:cNvGraphicFramePr>
          <p:nvPr>
            <p:extLst/>
          </p:nvPr>
        </p:nvGraphicFramePr>
        <p:xfrm>
          <a:off x="400621" y="2640545"/>
          <a:ext cx="7895239" cy="2710625"/>
        </p:xfrm>
        <a:graphic>
          <a:graphicData uri="http://schemas.openxmlformats.org/drawingml/2006/table">
            <a:tbl>
              <a:tblPr firstRow="1" bandRow="1">
                <a:tableStyleId>{5940675A-B579-460E-94D1-54222C63F5DA}</a:tableStyleId>
              </a:tblPr>
              <a:tblGrid>
                <a:gridCol w="1571112">
                  <a:extLst>
                    <a:ext uri="{9D8B030D-6E8A-4147-A177-3AD203B41FA5}">
                      <a16:colId xmlns:a16="http://schemas.microsoft.com/office/drawing/2014/main" xmlns="" val="20000"/>
                    </a:ext>
                  </a:extLst>
                </a:gridCol>
                <a:gridCol w="1571112">
                  <a:extLst>
                    <a:ext uri="{9D8B030D-6E8A-4147-A177-3AD203B41FA5}">
                      <a16:colId xmlns:a16="http://schemas.microsoft.com/office/drawing/2014/main" xmlns="" val="20001"/>
                    </a:ext>
                  </a:extLst>
                </a:gridCol>
                <a:gridCol w="1610791">
                  <a:extLst>
                    <a:ext uri="{9D8B030D-6E8A-4147-A177-3AD203B41FA5}">
                      <a16:colId xmlns:a16="http://schemas.microsoft.com/office/drawing/2014/main" xmlns="" val="20002"/>
                    </a:ext>
                  </a:extLst>
                </a:gridCol>
                <a:gridCol w="1571112">
                  <a:extLst>
                    <a:ext uri="{9D8B030D-6E8A-4147-A177-3AD203B41FA5}">
                      <a16:colId xmlns:a16="http://schemas.microsoft.com/office/drawing/2014/main" xmlns="" val="20003"/>
                    </a:ext>
                  </a:extLst>
                </a:gridCol>
                <a:gridCol w="1571112">
                  <a:extLst>
                    <a:ext uri="{9D8B030D-6E8A-4147-A177-3AD203B41FA5}">
                      <a16:colId xmlns:a16="http://schemas.microsoft.com/office/drawing/2014/main" xmlns="" val="20004"/>
                    </a:ext>
                  </a:extLst>
                </a:gridCol>
              </a:tblGrid>
              <a:tr h="477059">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楽器</a:t>
                      </a:r>
                    </a:p>
                  </a:txBody>
                  <a:tcPr marL="121920" marR="121920" marT="60960" marB="60960">
                    <a:solidFill>
                      <a:schemeClr val="accent5">
                        <a:lumMod val="20000"/>
                        <a:lumOff val="80000"/>
                      </a:schemeClr>
                    </a:solidFill>
                  </a:tcPr>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楽器</a:t>
                      </a:r>
                    </a:p>
                  </a:txBody>
                  <a:tcPr marL="121920" marR="121920" marT="60960" marB="60960">
                    <a:solidFill>
                      <a:schemeClr val="accent5">
                        <a:lumMod val="20000"/>
                        <a:lumOff val="80000"/>
                      </a:schemeClr>
                    </a:solidFill>
                  </a:tcPr>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平均値の差</a:t>
                      </a:r>
                    </a:p>
                  </a:txBody>
                  <a:tcPr marL="121920" marR="121920" marT="60960" marB="60960">
                    <a:solidFill>
                      <a:schemeClr val="accent5">
                        <a:lumMod val="20000"/>
                        <a:lumOff val="80000"/>
                      </a:schemeClr>
                    </a:solidFill>
                  </a:tcPr>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標準誤差</a:t>
                      </a:r>
                    </a:p>
                  </a:txBody>
                  <a:tcPr marL="121920" marR="121920" marT="60960" marB="60960">
                    <a:solidFill>
                      <a:schemeClr val="accent5">
                        <a:lumMod val="20000"/>
                        <a:lumOff val="80000"/>
                      </a:schemeClr>
                    </a:solidFill>
                  </a:tcPr>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有意確率</a:t>
                      </a:r>
                    </a:p>
                  </a:txBody>
                  <a:tcPr marL="121920" marR="121920" marT="60960" marB="60960">
                    <a:solidFill>
                      <a:schemeClr val="accent5">
                        <a:lumMod val="20000"/>
                        <a:lumOff val="80000"/>
                      </a:schemeClr>
                    </a:solidFill>
                  </a:tcPr>
                </a:tc>
                <a:extLst>
                  <a:ext uri="{0D108BD9-81ED-4DB2-BD59-A6C34878D82A}">
                    <a16:rowId xmlns:a16="http://schemas.microsoft.com/office/drawing/2014/main" xmlns="" val="10000"/>
                  </a:ext>
                </a:extLst>
              </a:tr>
              <a:tr h="460749">
                <a:tc>
                  <a:txBody>
                    <a:bodyPr/>
                    <a:lstStyle/>
                    <a:p>
                      <a:pPr algn="ctr"/>
                      <a:r>
                        <a:rPr kumimoji="1" lang="ja-JP" altLang="en-US" sz="2000" dirty="0">
                          <a:latin typeface="ＭＳ Ｐゴシック" panose="020B0600070205080204" pitchFamily="50" charset="-128"/>
                          <a:ea typeface="ＭＳ Ｐゴシック" panose="020B0600070205080204" pitchFamily="50" charset="-128"/>
                        </a:rPr>
                        <a:t>ピアノ</a:t>
                      </a:r>
                      <a:endParaRPr kumimoji="1" lang="en-US" altLang="ja-JP"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トランペット</a:t>
                      </a:r>
                      <a:endParaRPr kumimoji="1" lang="en-US" altLang="ja-JP"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1.357</a:t>
                      </a: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0.382</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0.001</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extLst>
                  <a:ext uri="{0D108BD9-81ED-4DB2-BD59-A6C34878D82A}">
                    <a16:rowId xmlns:a16="http://schemas.microsoft.com/office/drawing/2014/main" xmlns="" val="10001"/>
                  </a:ext>
                </a:extLst>
              </a:tr>
              <a:tr h="457200">
                <a:tc>
                  <a:txBody>
                    <a:bodyPr/>
                    <a:lstStyle/>
                    <a:p>
                      <a:pPr algn="r"/>
                      <a:endParaRPr kumimoji="1" lang="en-US" altLang="ja-JP"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フルート</a:t>
                      </a:r>
                      <a:endParaRPr kumimoji="1" lang="en-US" altLang="ja-JP"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3.571</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0.481</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0.000</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extLst>
                  <a:ext uri="{0D108BD9-81ED-4DB2-BD59-A6C34878D82A}">
                    <a16:rowId xmlns:a16="http://schemas.microsoft.com/office/drawing/2014/main" xmlns="" val="10002"/>
                  </a:ext>
                </a:extLst>
              </a:tr>
              <a:tr h="447870">
                <a:tc>
                  <a:txBody>
                    <a:bodyPr/>
                    <a:lstStyle/>
                    <a:p>
                      <a:pPr algn="r"/>
                      <a:endParaRPr kumimoji="1"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マリンバ</a:t>
                      </a: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2.571</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0.671</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0.001</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extLst>
                  <a:ext uri="{0D108BD9-81ED-4DB2-BD59-A6C34878D82A}">
                    <a16:rowId xmlns:a16="http://schemas.microsoft.com/office/drawing/2014/main" xmlns="" val="10003"/>
                  </a:ext>
                </a:extLst>
              </a:tr>
              <a:tr h="0">
                <a:tc>
                  <a:txBody>
                    <a:bodyPr/>
                    <a:lstStyle/>
                    <a:p>
                      <a:pPr algn="r"/>
                      <a:endParaRPr kumimoji="1"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チェロ</a:t>
                      </a: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0.929</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0.589</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0.126</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extLst>
                  <a:ext uri="{0D108BD9-81ED-4DB2-BD59-A6C34878D82A}">
                    <a16:rowId xmlns:a16="http://schemas.microsoft.com/office/drawing/2014/main" xmlns="" val="10004"/>
                  </a:ext>
                </a:extLst>
              </a:tr>
              <a:tr h="441027">
                <a:tc>
                  <a:txBody>
                    <a:bodyPr/>
                    <a:lstStyle/>
                    <a:p>
                      <a:pPr algn="r"/>
                      <a:endParaRPr kumimoji="1"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ヴァイオリン</a:t>
                      </a: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1.107</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0.596</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0.074</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14835410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solidFill>
                  <a:srgbClr val="000000"/>
                </a:solidFill>
                <a:latin typeface="ＭＳ Ｐゴシック" panose="020B0600070205080204" pitchFamily="50" charset="-128"/>
                <a:ea typeface="ＭＳ Ｐゴシック" panose="020B0600070205080204" pitchFamily="50" charset="-128"/>
              </a:rPr>
              <a:t>検証結果</a:t>
            </a:r>
            <a:r>
              <a:rPr lang="en-US" altLang="ja-JP" dirty="0">
                <a:solidFill>
                  <a:srgbClr val="000000"/>
                </a:solidFill>
                <a:latin typeface="ＭＳ Ｐゴシック" panose="020B0600070205080204" pitchFamily="50" charset="-128"/>
                <a:ea typeface="ＭＳ Ｐゴシック" panose="020B0600070205080204" pitchFamily="50" charset="-128"/>
              </a:rPr>
              <a:t>:1b</a:t>
            </a:r>
            <a:endParaRPr kumimoji="1" lang="ja-JP" altLang="en-US" dirty="0"/>
          </a:p>
        </p:txBody>
      </p:sp>
      <p:sp>
        <p:nvSpPr>
          <p:cNvPr id="3" name="スライド番号プレースホルダー 2"/>
          <p:cNvSpPr>
            <a:spLocks noGrp="1"/>
          </p:cNvSpPr>
          <p:nvPr>
            <p:ph type="sldNum" sz="quarter" idx="12"/>
          </p:nvPr>
        </p:nvSpPr>
        <p:spPr/>
        <p:txBody>
          <a:bodyPr/>
          <a:lstStyle/>
          <a:p>
            <a:fld id="{E963AB99-5CC8-4A80-8A04-2C2F98C0B7F5}" type="slidenum">
              <a:rPr lang="ja-JP" altLang="en-US" smtClean="0">
                <a:solidFill>
                  <a:srgbClr val="000000"/>
                </a:solidFill>
              </a:rPr>
              <a:pPr/>
              <a:t>42</a:t>
            </a:fld>
            <a:endParaRPr lang="ja-JP" altLang="en-US">
              <a:solidFill>
                <a:srgbClr val="000000"/>
              </a:solidFill>
            </a:endParaRPr>
          </a:p>
        </p:txBody>
      </p:sp>
      <p:sp>
        <p:nvSpPr>
          <p:cNvPr id="6" name="テキスト ボックス 5"/>
          <p:cNvSpPr txBox="1"/>
          <p:nvPr/>
        </p:nvSpPr>
        <p:spPr>
          <a:xfrm>
            <a:off x="634483" y="1952817"/>
            <a:ext cx="10515600" cy="646329"/>
          </a:xfrm>
          <a:prstGeom prst="rect">
            <a:avLst/>
          </a:prstGeom>
          <a:noFill/>
        </p:spPr>
        <p:txBody>
          <a:bodyPr wrap="square" lIns="91411" tIns="45719" rIns="91411" bIns="45719" rtlCol="0">
            <a:spAutoFit/>
          </a:bodyPr>
          <a:lstStyle/>
          <a:p>
            <a:pPr defTabSz="913153"/>
            <a:r>
              <a:rPr lang="ja-JP" altLang="en-US" sz="1800" dirty="0">
                <a:solidFill>
                  <a:srgbClr val="000000"/>
                </a:solidFill>
                <a:latin typeface="ＭＳ Ｐゴシック" panose="020B0600070205080204" pitchFamily="50" charset="-128"/>
                <a:ea typeface="ＭＳ Ｐゴシック" panose="020B0600070205080204" pitchFamily="50" charset="-128"/>
              </a:rPr>
              <a:t>「</a:t>
            </a:r>
            <a:r>
              <a:rPr lang="ja-JP" altLang="en-US" sz="1800" b="1" dirty="0">
                <a:solidFill>
                  <a:srgbClr val="000000"/>
                </a:solidFill>
                <a:latin typeface="ＭＳ Ｐゴシック" panose="020B0600070205080204" pitchFamily="50" charset="-128"/>
                <a:ea typeface="ＭＳ Ｐゴシック" panose="020B0600070205080204" pitchFamily="50" charset="-128"/>
              </a:rPr>
              <a:t>楽器：フルート　画像：店内</a:t>
            </a:r>
            <a:r>
              <a:rPr lang="en-US" altLang="ja-JP" sz="1800" b="1" dirty="0">
                <a:solidFill>
                  <a:srgbClr val="000000"/>
                </a:solidFill>
                <a:latin typeface="ＭＳ Ｐゴシック" panose="020B0600070205080204" pitchFamily="50" charset="-128"/>
                <a:ea typeface="ＭＳ Ｐゴシック" panose="020B0600070205080204" pitchFamily="50" charset="-128"/>
              </a:rPr>
              <a:t>B</a:t>
            </a:r>
            <a:r>
              <a:rPr lang="ja-JP" altLang="en-US" sz="1800" b="1" dirty="0">
                <a:solidFill>
                  <a:srgbClr val="000000"/>
                </a:solidFill>
                <a:latin typeface="ＭＳ Ｐゴシック" panose="020B0600070205080204" pitchFamily="50" charset="-128"/>
                <a:ea typeface="ＭＳ Ｐゴシック" panose="020B0600070205080204" pitchFamily="50" charset="-128"/>
              </a:rPr>
              <a:t>　色：うすい黄色</a:t>
            </a:r>
            <a:r>
              <a:rPr lang="ja-JP" altLang="en-US" sz="1800" dirty="0">
                <a:solidFill>
                  <a:srgbClr val="000000"/>
                </a:solidFill>
                <a:latin typeface="ＭＳ Ｐゴシック" panose="020B0600070205080204" pitchFamily="50" charset="-128"/>
                <a:ea typeface="ＭＳ Ｐゴシック" panose="020B0600070205080204" pitchFamily="50" charset="-128"/>
              </a:rPr>
              <a:t>」　</a:t>
            </a:r>
            <a:endParaRPr lang="en-US" altLang="ja-JP" sz="1800" dirty="0">
              <a:solidFill>
                <a:srgbClr val="000000"/>
              </a:solidFill>
              <a:latin typeface="ＭＳ Ｐゴシック" panose="020B0600070205080204" pitchFamily="50" charset="-128"/>
              <a:ea typeface="ＭＳ Ｐゴシック" panose="020B0600070205080204" pitchFamily="50" charset="-128"/>
            </a:endParaRPr>
          </a:p>
          <a:p>
            <a:pPr defTabSz="913153"/>
            <a:r>
              <a:rPr lang="ja-JP" altLang="en-US" sz="1800" dirty="0">
                <a:solidFill>
                  <a:srgbClr val="000000"/>
                </a:solidFill>
                <a:latin typeface="ＭＳ Ｐゴシック" panose="020B0600070205080204" pitchFamily="50" charset="-128"/>
                <a:ea typeface="ＭＳ Ｐゴシック" panose="020B0600070205080204" pitchFamily="50" charset="-128"/>
              </a:rPr>
              <a:t>における各楽器の一致度の値の有意な差に関して</a:t>
            </a:r>
          </a:p>
        </p:txBody>
      </p:sp>
      <p:sp>
        <p:nvSpPr>
          <p:cNvPr id="8" name="テキスト ボックス 7"/>
          <p:cNvSpPr txBox="1"/>
          <p:nvPr/>
        </p:nvSpPr>
        <p:spPr>
          <a:xfrm>
            <a:off x="8371780" y="2585420"/>
            <a:ext cx="3419599" cy="2862322"/>
          </a:xfrm>
          <a:prstGeom prst="rect">
            <a:avLst/>
          </a:prstGeom>
          <a:ln>
            <a:solidFill>
              <a:schemeClr val="tx1"/>
            </a:solidFill>
          </a:ln>
        </p:spPr>
        <p:txBody>
          <a:bodyPr wrap="square" rtlCol="0">
            <a:spAutoFit/>
          </a:bodyPr>
          <a:lstStyle/>
          <a:p>
            <a:r>
              <a:rPr lang="ja-JP" altLang="en-US" sz="2000" u="sng" dirty="0">
                <a:solidFill>
                  <a:srgbClr val="000000"/>
                </a:solidFill>
                <a:latin typeface="ＭＳ Ｐゴシック" panose="020B0600070205080204" pitchFamily="50" charset="-128"/>
                <a:ea typeface="ＭＳ Ｐゴシック" panose="020B0600070205080204" pitchFamily="50" charset="-128"/>
              </a:rPr>
              <a:t>フルートは</a:t>
            </a:r>
            <a:r>
              <a:rPr lang="en-US" altLang="ja-JP" sz="2000" u="sng" dirty="0">
                <a:solidFill>
                  <a:srgbClr val="000000"/>
                </a:solidFill>
                <a:latin typeface="ＭＳ Ｐゴシック" panose="020B0600070205080204" pitchFamily="50" charset="-128"/>
                <a:ea typeface="ＭＳ Ｐゴシック" panose="020B0600070205080204" pitchFamily="50" charset="-128"/>
              </a:rPr>
              <a:t>...</a:t>
            </a:r>
          </a:p>
          <a:p>
            <a:r>
              <a:rPr lang="ja-JP" altLang="en-US" sz="2000" dirty="0">
                <a:solidFill>
                  <a:srgbClr val="000000"/>
                </a:solidFill>
                <a:latin typeface="ＭＳ Ｐゴシック" panose="020B0600070205080204" pitchFamily="50" charset="-128"/>
                <a:ea typeface="ＭＳ Ｐゴシック" panose="020B0600070205080204" pitchFamily="50" charset="-128"/>
              </a:rPr>
              <a:t>全ての楽器に対して一致度の平均値が高い。</a:t>
            </a:r>
            <a:endParaRPr lang="en-US" altLang="ja-JP" sz="2000" dirty="0">
              <a:solidFill>
                <a:srgbClr val="000000"/>
              </a:solidFill>
              <a:latin typeface="ＭＳ Ｐゴシック" panose="020B0600070205080204" pitchFamily="50" charset="-128"/>
              <a:ea typeface="ＭＳ Ｐゴシック" panose="020B0600070205080204" pitchFamily="50" charset="-128"/>
            </a:endParaRPr>
          </a:p>
          <a:p>
            <a:r>
              <a:rPr lang="ja-JP" altLang="en-US" sz="2000" dirty="0">
                <a:solidFill>
                  <a:srgbClr val="000000"/>
                </a:solidFill>
                <a:latin typeface="ＭＳ Ｐゴシック" panose="020B0600070205080204" pitchFamily="50" charset="-128"/>
                <a:ea typeface="ＭＳ Ｐゴシック" panose="020B0600070205080204" pitchFamily="50" charset="-128"/>
              </a:rPr>
              <a:t>ピアノ、トランペット、マリンバは</a:t>
            </a:r>
            <a:r>
              <a:rPr lang="en-US" altLang="ja-JP" sz="2000" dirty="0">
                <a:solidFill>
                  <a:srgbClr val="000000"/>
                </a:solidFill>
                <a:latin typeface="ＭＳ Ｐゴシック" panose="020B0600070205080204" pitchFamily="50" charset="-128"/>
                <a:ea typeface="ＭＳ Ｐゴシック" panose="020B0600070205080204" pitchFamily="50" charset="-128"/>
              </a:rPr>
              <a:t>0.1</a:t>
            </a:r>
            <a:r>
              <a:rPr lang="ja-JP" altLang="en-US" sz="2000" dirty="0">
                <a:solidFill>
                  <a:srgbClr val="000000"/>
                </a:solidFill>
                <a:latin typeface="ＭＳ Ｐゴシック" panose="020B0600070205080204" pitchFamily="50" charset="-128"/>
                <a:ea typeface="ＭＳ Ｐゴシック" panose="020B0600070205080204" pitchFamily="50" charset="-128"/>
              </a:rPr>
              <a:t>％水準で有意。</a:t>
            </a:r>
            <a:endParaRPr lang="en-US" altLang="ja-JP" sz="2000" dirty="0">
              <a:solidFill>
                <a:srgbClr val="000000"/>
              </a:solidFill>
              <a:latin typeface="ＭＳ Ｐゴシック" panose="020B0600070205080204" pitchFamily="50" charset="-128"/>
              <a:ea typeface="ＭＳ Ｐゴシック" panose="020B0600070205080204" pitchFamily="50" charset="-128"/>
            </a:endParaRPr>
          </a:p>
          <a:p>
            <a:r>
              <a:rPr lang="ja-JP" altLang="en-US" sz="2000" dirty="0">
                <a:solidFill>
                  <a:srgbClr val="000000"/>
                </a:solidFill>
                <a:latin typeface="ＭＳ Ｐゴシック" panose="020B0600070205080204" pitchFamily="50" charset="-128"/>
                <a:ea typeface="ＭＳ Ｐゴシック" panose="020B0600070205080204" pitchFamily="50" charset="-128"/>
              </a:rPr>
              <a:t>ヴァイオリンは</a:t>
            </a:r>
            <a:r>
              <a:rPr lang="en-US" altLang="ja-JP" sz="2000" dirty="0">
                <a:solidFill>
                  <a:srgbClr val="000000"/>
                </a:solidFill>
                <a:latin typeface="ＭＳ Ｐゴシック" panose="020B0600070205080204" pitchFamily="50" charset="-128"/>
                <a:ea typeface="ＭＳ Ｐゴシック" panose="020B0600070205080204" pitchFamily="50" charset="-128"/>
              </a:rPr>
              <a:t>10%</a:t>
            </a:r>
            <a:r>
              <a:rPr lang="ja-JP" altLang="en-US" sz="2000" dirty="0">
                <a:solidFill>
                  <a:srgbClr val="000000"/>
                </a:solidFill>
                <a:latin typeface="ＭＳ Ｐゴシック" panose="020B0600070205080204" pitchFamily="50" charset="-128"/>
                <a:ea typeface="ＭＳ Ｐゴシック" panose="020B0600070205080204" pitchFamily="50" charset="-128"/>
              </a:rPr>
              <a:t>水準で有意。</a:t>
            </a:r>
            <a:endParaRPr lang="en-US" altLang="ja-JP" sz="2000" dirty="0">
              <a:solidFill>
                <a:srgbClr val="000000"/>
              </a:solidFill>
              <a:latin typeface="ＭＳ Ｐゴシック" panose="020B0600070205080204" pitchFamily="50" charset="-128"/>
              <a:ea typeface="ＭＳ Ｐゴシック" panose="020B0600070205080204" pitchFamily="50" charset="-128"/>
            </a:endParaRPr>
          </a:p>
          <a:p>
            <a:r>
              <a:rPr lang="ja-JP" altLang="en-US" sz="2000" dirty="0">
                <a:solidFill>
                  <a:srgbClr val="000000"/>
                </a:solidFill>
                <a:latin typeface="ＭＳ Ｐゴシック" panose="020B0600070205080204" pitchFamily="50" charset="-128"/>
                <a:ea typeface="ＭＳ Ｐゴシック" panose="020B0600070205080204" pitchFamily="50" charset="-128"/>
              </a:rPr>
              <a:t>チェロは非有意。</a:t>
            </a:r>
            <a:endParaRPr lang="en-US" altLang="ja-JP" sz="2000" dirty="0">
              <a:solidFill>
                <a:srgbClr val="000000"/>
              </a:solidFill>
              <a:latin typeface="ＭＳ Ｐゴシック" panose="020B0600070205080204" pitchFamily="50" charset="-128"/>
              <a:ea typeface="ＭＳ Ｐゴシック" panose="020B0600070205080204" pitchFamily="50" charset="-128"/>
            </a:endParaRPr>
          </a:p>
          <a:p>
            <a:endParaRPr lang="en-US" altLang="ja-JP" sz="2000" dirty="0">
              <a:solidFill>
                <a:srgbClr val="000000"/>
              </a:solidFill>
              <a:latin typeface="ＭＳ Ｐゴシック" panose="020B0600070205080204" pitchFamily="50" charset="-128"/>
              <a:ea typeface="ＭＳ Ｐゴシック" panose="020B0600070205080204" pitchFamily="50" charset="-128"/>
            </a:endParaRPr>
          </a:p>
          <a:p>
            <a:r>
              <a:rPr lang="ja-JP" altLang="en-US" sz="2000" dirty="0">
                <a:solidFill>
                  <a:srgbClr val="000000"/>
                </a:solidFill>
                <a:latin typeface="ＭＳ Ｐゴシック" panose="020B0600070205080204" pitchFamily="50" charset="-128"/>
                <a:ea typeface="ＭＳ Ｐゴシック" panose="020B0600070205080204" pitchFamily="50" charset="-128"/>
              </a:rPr>
              <a:t>という結果になった。</a:t>
            </a:r>
            <a:endParaRPr lang="en-US" altLang="ja-JP" sz="2000" dirty="0">
              <a:solidFill>
                <a:srgbClr val="000000"/>
              </a:solidFill>
              <a:latin typeface="ＭＳ Ｐゴシック" panose="020B0600070205080204" pitchFamily="50" charset="-128"/>
              <a:ea typeface="ＭＳ Ｐゴシック" panose="020B0600070205080204" pitchFamily="50" charset="-128"/>
            </a:endParaRPr>
          </a:p>
        </p:txBody>
      </p:sp>
      <p:graphicFrame>
        <p:nvGraphicFramePr>
          <p:cNvPr id="7" name="表 6"/>
          <p:cNvGraphicFramePr>
            <a:graphicFrameLocks noGrp="1"/>
          </p:cNvGraphicFramePr>
          <p:nvPr>
            <p:extLst/>
          </p:nvPr>
        </p:nvGraphicFramePr>
        <p:xfrm>
          <a:off x="400621" y="2640545"/>
          <a:ext cx="7895239" cy="2710625"/>
        </p:xfrm>
        <a:graphic>
          <a:graphicData uri="http://schemas.openxmlformats.org/drawingml/2006/table">
            <a:tbl>
              <a:tblPr firstRow="1" bandRow="1">
                <a:tableStyleId>{5940675A-B579-460E-94D1-54222C63F5DA}</a:tableStyleId>
              </a:tblPr>
              <a:tblGrid>
                <a:gridCol w="1571112">
                  <a:extLst>
                    <a:ext uri="{9D8B030D-6E8A-4147-A177-3AD203B41FA5}">
                      <a16:colId xmlns:a16="http://schemas.microsoft.com/office/drawing/2014/main" xmlns="" val="20000"/>
                    </a:ext>
                  </a:extLst>
                </a:gridCol>
                <a:gridCol w="1571112">
                  <a:extLst>
                    <a:ext uri="{9D8B030D-6E8A-4147-A177-3AD203B41FA5}">
                      <a16:colId xmlns:a16="http://schemas.microsoft.com/office/drawing/2014/main" xmlns="" val="20001"/>
                    </a:ext>
                  </a:extLst>
                </a:gridCol>
                <a:gridCol w="1610791">
                  <a:extLst>
                    <a:ext uri="{9D8B030D-6E8A-4147-A177-3AD203B41FA5}">
                      <a16:colId xmlns:a16="http://schemas.microsoft.com/office/drawing/2014/main" xmlns="" val="20002"/>
                    </a:ext>
                  </a:extLst>
                </a:gridCol>
                <a:gridCol w="1571112">
                  <a:extLst>
                    <a:ext uri="{9D8B030D-6E8A-4147-A177-3AD203B41FA5}">
                      <a16:colId xmlns:a16="http://schemas.microsoft.com/office/drawing/2014/main" xmlns="" val="20003"/>
                    </a:ext>
                  </a:extLst>
                </a:gridCol>
                <a:gridCol w="1571112">
                  <a:extLst>
                    <a:ext uri="{9D8B030D-6E8A-4147-A177-3AD203B41FA5}">
                      <a16:colId xmlns:a16="http://schemas.microsoft.com/office/drawing/2014/main" xmlns="" val="20004"/>
                    </a:ext>
                  </a:extLst>
                </a:gridCol>
              </a:tblGrid>
              <a:tr h="477059">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楽器</a:t>
                      </a:r>
                    </a:p>
                  </a:txBody>
                  <a:tcPr marL="121920" marR="121920" marT="60960" marB="60960">
                    <a:solidFill>
                      <a:schemeClr val="accent5">
                        <a:lumMod val="20000"/>
                        <a:lumOff val="80000"/>
                      </a:schemeClr>
                    </a:solidFill>
                  </a:tcPr>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楽器</a:t>
                      </a:r>
                    </a:p>
                  </a:txBody>
                  <a:tcPr marL="121920" marR="121920" marT="60960" marB="60960">
                    <a:solidFill>
                      <a:schemeClr val="accent5">
                        <a:lumMod val="20000"/>
                        <a:lumOff val="80000"/>
                      </a:schemeClr>
                    </a:solidFill>
                  </a:tcPr>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平均値の差</a:t>
                      </a:r>
                    </a:p>
                  </a:txBody>
                  <a:tcPr marL="121920" marR="121920" marT="60960" marB="60960">
                    <a:solidFill>
                      <a:schemeClr val="accent5">
                        <a:lumMod val="20000"/>
                        <a:lumOff val="80000"/>
                      </a:schemeClr>
                    </a:solidFill>
                  </a:tcPr>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標準誤差</a:t>
                      </a:r>
                    </a:p>
                  </a:txBody>
                  <a:tcPr marL="121920" marR="121920" marT="60960" marB="60960">
                    <a:solidFill>
                      <a:schemeClr val="accent5">
                        <a:lumMod val="20000"/>
                        <a:lumOff val="80000"/>
                      </a:schemeClr>
                    </a:solidFill>
                  </a:tcPr>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有意確率</a:t>
                      </a:r>
                    </a:p>
                  </a:txBody>
                  <a:tcPr marL="121920" marR="121920" marT="60960" marB="60960">
                    <a:solidFill>
                      <a:schemeClr val="accent5">
                        <a:lumMod val="20000"/>
                        <a:lumOff val="80000"/>
                      </a:schemeClr>
                    </a:solidFill>
                  </a:tcPr>
                </a:tc>
                <a:extLst>
                  <a:ext uri="{0D108BD9-81ED-4DB2-BD59-A6C34878D82A}">
                    <a16:rowId xmlns:a16="http://schemas.microsoft.com/office/drawing/2014/main" xmlns="" val="10000"/>
                  </a:ext>
                </a:extLst>
              </a:tr>
              <a:tr h="460749">
                <a:tc>
                  <a:txBody>
                    <a:bodyPr/>
                    <a:lstStyle/>
                    <a:p>
                      <a:pPr algn="ctr"/>
                      <a:r>
                        <a:rPr kumimoji="1" lang="ja-JP" altLang="en-US" sz="2000" dirty="0">
                          <a:latin typeface="ＭＳ Ｐゴシック" panose="020B0600070205080204" pitchFamily="50" charset="-128"/>
                          <a:ea typeface="ＭＳ Ｐゴシック" panose="020B0600070205080204" pitchFamily="50" charset="-128"/>
                        </a:rPr>
                        <a:t>フルート</a:t>
                      </a:r>
                      <a:endParaRPr kumimoji="1" lang="en-US" altLang="ja-JP"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トランペット</a:t>
                      </a:r>
                      <a:endParaRPr kumimoji="1" lang="en-US" altLang="ja-JP"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kumimoji="1" lang="en-US" altLang="ja-JP" dirty="0">
                          <a:effectLst/>
                          <a:latin typeface="ＭＳ Ｐゴシック" panose="020B0600070205080204" pitchFamily="50" charset="-128"/>
                          <a:ea typeface="ＭＳ Ｐゴシック" panose="020B0600070205080204" pitchFamily="50" charset="-128"/>
                        </a:rPr>
                        <a:t>2.643</a:t>
                      </a:r>
                      <a:endParaRPr kumimoji="1" lang="ja-JP" altLang="en-US" dirty="0">
                        <a:effectLst/>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dirty="0">
                          <a:latin typeface="ＭＳ Ｐゴシック" panose="020B0600070205080204" pitchFamily="50" charset="-128"/>
                          <a:ea typeface="ＭＳ Ｐゴシック" panose="020B0600070205080204" pitchFamily="50" charset="-128"/>
                        </a:rPr>
                        <a:t>0.598</a:t>
                      </a:r>
                      <a:endParaRPr kumimoji="1" lang="ja-JP" altLang="en-US"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dirty="0">
                          <a:latin typeface="ＭＳ Ｐゴシック" panose="020B0600070205080204" pitchFamily="50" charset="-128"/>
                          <a:ea typeface="ＭＳ Ｐゴシック" panose="020B0600070205080204" pitchFamily="50" charset="-128"/>
                        </a:rPr>
                        <a:t>0.000</a:t>
                      </a:r>
                      <a:endParaRPr kumimoji="1" lang="ja-JP" altLang="en-US"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xmlns="" val="10001"/>
                  </a:ext>
                </a:extLst>
              </a:tr>
              <a:tr h="457200">
                <a:tc>
                  <a:txBody>
                    <a:bodyPr/>
                    <a:lstStyle/>
                    <a:p>
                      <a:pPr algn="r"/>
                      <a:endParaRPr kumimoji="1" lang="en-US" altLang="ja-JP"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フルート</a:t>
                      </a:r>
                      <a:endParaRPr kumimoji="1" lang="en-US" altLang="ja-JP"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kumimoji="1" lang="en-US" altLang="ja-JP" dirty="0">
                          <a:latin typeface="ＭＳ Ｐゴシック" panose="020B0600070205080204" pitchFamily="50" charset="-128"/>
                          <a:ea typeface="ＭＳ Ｐゴシック" panose="020B0600070205080204" pitchFamily="50" charset="-128"/>
                        </a:rPr>
                        <a:t>0.571</a:t>
                      </a:r>
                      <a:endParaRPr kumimoji="1" lang="ja-JP" altLang="en-US"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dirty="0">
                          <a:latin typeface="ＭＳ Ｐゴシック" panose="020B0600070205080204" pitchFamily="50" charset="-128"/>
                          <a:ea typeface="ＭＳ Ｐゴシック" panose="020B0600070205080204" pitchFamily="50" charset="-128"/>
                        </a:rPr>
                        <a:t>0.528</a:t>
                      </a:r>
                      <a:endParaRPr kumimoji="1" lang="ja-JP" altLang="en-US"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dirty="0">
                          <a:latin typeface="ＭＳ Ｐゴシック" panose="020B0600070205080204" pitchFamily="50" charset="-128"/>
                          <a:ea typeface="ＭＳ Ｐゴシック" panose="020B0600070205080204" pitchFamily="50" charset="-128"/>
                        </a:rPr>
                        <a:t>0.289</a:t>
                      </a:r>
                      <a:endParaRPr kumimoji="1" lang="ja-JP" altLang="en-US"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xmlns="" val="10002"/>
                  </a:ext>
                </a:extLst>
              </a:tr>
              <a:tr h="447870">
                <a:tc>
                  <a:txBody>
                    <a:bodyPr/>
                    <a:lstStyle/>
                    <a:p>
                      <a:pPr algn="r"/>
                      <a:endParaRPr kumimoji="1"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マリンバ</a:t>
                      </a:r>
                    </a:p>
                  </a:txBody>
                  <a:tcPr marL="121920" marR="121920" marT="60960" marB="60960"/>
                </a:tc>
                <a:tc>
                  <a:txBody>
                    <a:bodyPr/>
                    <a:lstStyle/>
                    <a:p>
                      <a:pPr algn="r"/>
                      <a:r>
                        <a:rPr kumimoji="1" lang="en-US" altLang="ja-JP" dirty="0">
                          <a:latin typeface="ＭＳ Ｐゴシック" panose="020B0600070205080204" pitchFamily="50" charset="-128"/>
                          <a:ea typeface="ＭＳ Ｐゴシック" panose="020B0600070205080204" pitchFamily="50" charset="-128"/>
                        </a:rPr>
                        <a:t>1.964</a:t>
                      </a:r>
                      <a:endParaRPr kumimoji="1" lang="ja-JP" altLang="en-US"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dirty="0">
                          <a:latin typeface="ＭＳ Ｐゴシック" panose="020B0600070205080204" pitchFamily="50" charset="-128"/>
                          <a:ea typeface="ＭＳ Ｐゴシック" panose="020B0600070205080204" pitchFamily="50" charset="-128"/>
                        </a:rPr>
                        <a:t>0.660</a:t>
                      </a:r>
                      <a:endParaRPr kumimoji="1" lang="ja-JP" altLang="en-US"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dirty="0">
                          <a:latin typeface="ＭＳ Ｐゴシック" panose="020B0600070205080204" pitchFamily="50" charset="-128"/>
                          <a:ea typeface="ＭＳ Ｐゴシック" panose="020B0600070205080204" pitchFamily="50" charset="-128"/>
                        </a:rPr>
                        <a:t>0.006</a:t>
                      </a:r>
                      <a:endParaRPr kumimoji="1" lang="ja-JP" altLang="en-US"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xmlns="" val="10003"/>
                  </a:ext>
                </a:extLst>
              </a:tr>
              <a:tr h="0">
                <a:tc>
                  <a:txBody>
                    <a:bodyPr/>
                    <a:lstStyle/>
                    <a:p>
                      <a:pPr algn="r"/>
                      <a:endParaRPr kumimoji="1"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チェロ</a:t>
                      </a:r>
                    </a:p>
                  </a:txBody>
                  <a:tcPr marL="121920" marR="121920" marT="60960" marB="60960"/>
                </a:tc>
                <a:tc>
                  <a:txBody>
                    <a:bodyPr/>
                    <a:lstStyle/>
                    <a:p>
                      <a:pPr algn="r"/>
                      <a:r>
                        <a:rPr kumimoji="1" lang="en-US" altLang="ja-JP" dirty="0">
                          <a:latin typeface="ＭＳ Ｐゴシック" panose="020B0600070205080204" pitchFamily="50" charset="-128"/>
                          <a:ea typeface="ＭＳ Ｐゴシック" panose="020B0600070205080204" pitchFamily="50" charset="-128"/>
                        </a:rPr>
                        <a:t>2.357</a:t>
                      </a:r>
                      <a:endParaRPr kumimoji="1" lang="ja-JP" altLang="en-US"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dirty="0">
                          <a:latin typeface="ＭＳ Ｐゴシック" panose="020B0600070205080204" pitchFamily="50" charset="-128"/>
                          <a:ea typeface="ＭＳ Ｐゴシック" panose="020B0600070205080204" pitchFamily="50" charset="-128"/>
                        </a:rPr>
                        <a:t>0.728</a:t>
                      </a:r>
                      <a:endParaRPr kumimoji="1" lang="ja-JP" altLang="en-US"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dirty="0">
                          <a:latin typeface="ＭＳ Ｐゴシック" panose="020B0600070205080204" pitchFamily="50" charset="-128"/>
                          <a:ea typeface="ＭＳ Ｐゴシック" panose="020B0600070205080204" pitchFamily="50" charset="-128"/>
                        </a:rPr>
                        <a:t>0.003</a:t>
                      </a:r>
                      <a:endParaRPr kumimoji="1" lang="ja-JP" altLang="en-US"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xmlns="" val="10004"/>
                  </a:ext>
                </a:extLst>
              </a:tr>
              <a:tr h="441027">
                <a:tc>
                  <a:txBody>
                    <a:bodyPr/>
                    <a:lstStyle/>
                    <a:p>
                      <a:pPr algn="r"/>
                      <a:endParaRPr kumimoji="1"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ヴァイオリン</a:t>
                      </a:r>
                    </a:p>
                  </a:txBody>
                  <a:tcPr marL="121920" marR="121920" marT="60960" marB="60960"/>
                </a:tc>
                <a:tc>
                  <a:txBody>
                    <a:bodyPr/>
                    <a:lstStyle/>
                    <a:p>
                      <a:pPr algn="r"/>
                      <a:r>
                        <a:rPr kumimoji="1" lang="en-US" altLang="ja-JP" dirty="0">
                          <a:latin typeface="ＭＳ Ｐゴシック" panose="020B0600070205080204" pitchFamily="50" charset="-128"/>
                          <a:ea typeface="ＭＳ Ｐゴシック" panose="020B0600070205080204" pitchFamily="50" charset="-128"/>
                        </a:rPr>
                        <a:t>1.321</a:t>
                      </a:r>
                      <a:endParaRPr kumimoji="1" lang="ja-JP" altLang="en-US"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dirty="0">
                          <a:latin typeface="ＭＳ Ｐゴシック" panose="020B0600070205080204" pitchFamily="50" charset="-128"/>
                          <a:ea typeface="ＭＳ Ｐゴシック" panose="020B0600070205080204" pitchFamily="50" charset="-128"/>
                        </a:rPr>
                        <a:t>0.724</a:t>
                      </a:r>
                      <a:endParaRPr kumimoji="1" lang="ja-JP" altLang="en-US" dirty="0">
                        <a:latin typeface="ＭＳ Ｐゴシック" panose="020B0600070205080204" pitchFamily="50" charset="-128"/>
                        <a:ea typeface="ＭＳ Ｐゴシック" panose="020B0600070205080204" pitchFamily="50" charset="-128"/>
                      </a:endParaRPr>
                    </a:p>
                  </a:txBody>
                  <a:tcPr/>
                </a:tc>
                <a:tc>
                  <a:txBody>
                    <a:bodyPr/>
                    <a:lstStyle/>
                    <a:p>
                      <a:pPr algn="r"/>
                      <a:r>
                        <a:rPr kumimoji="1" lang="en-US" altLang="ja-JP" dirty="0">
                          <a:latin typeface="ＭＳ Ｐゴシック" panose="020B0600070205080204" pitchFamily="50" charset="-128"/>
                          <a:ea typeface="ＭＳ Ｐゴシック" panose="020B0600070205080204" pitchFamily="50" charset="-128"/>
                        </a:rPr>
                        <a:t>0.079</a:t>
                      </a:r>
                      <a:endParaRPr kumimoji="1" lang="ja-JP" altLang="en-US"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51260648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solidFill>
                  <a:srgbClr val="000000"/>
                </a:solidFill>
                <a:latin typeface="ＭＳ Ｐゴシック" panose="020B0600070205080204" pitchFamily="50" charset="-128"/>
                <a:ea typeface="ＭＳ Ｐゴシック" panose="020B0600070205080204" pitchFamily="50" charset="-128"/>
              </a:rPr>
              <a:t>検証結果</a:t>
            </a:r>
            <a:r>
              <a:rPr lang="en-US" altLang="ja-JP" dirty="0">
                <a:solidFill>
                  <a:srgbClr val="000000"/>
                </a:solidFill>
                <a:latin typeface="ＭＳ Ｐゴシック" panose="020B0600070205080204" pitchFamily="50" charset="-128"/>
                <a:ea typeface="ＭＳ Ｐゴシック" panose="020B0600070205080204" pitchFamily="50" charset="-128"/>
              </a:rPr>
              <a:t>:1c</a:t>
            </a:r>
            <a:endParaRPr kumimoji="1" lang="ja-JP" altLang="en-US" dirty="0"/>
          </a:p>
        </p:txBody>
      </p:sp>
      <p:sp>
        <p:nvSpPr>
          <p:cNvPr id="4" name="スライド番号プレースホルダー 3"/>
          <p:cNvSpPr>
            <a:spLocks noGrp="1"/>
          </p:cNvSpPr>
          <p:nvPr>
            <p:ph type="sldNum" sz="quarter" idx="12"/>
          </p:nvPr>
        </p:nvSpPr>
        <p:spPr/>
        <p:txBody>
          <a:bodyPr/>
          <a:lstStyle/>
          <a:p>
            <a:fld id="{E963AB99-5CC8-4A80-8A04-2C2F98C0B7F5}" type="slidenum">
              <a:rPr lang="ja-JP" altLang="en-US" smtClean="0">
                <a:solidFill>
                  <a:srgbClr val="000000"/>
                </a:solidFill>
              </a:rPr>
              <a:pPr/>
              <a:t>43</a:t>
            </a:fld>
            <a:endParaRPr lang="ja-JP" altLang="en-US">
              <a:solidFill>
                <a:srgbClr val="000000"/>
              </a:solidFill>
            </a:endParaRPr>
          </a:p>
        </p:txBody>
      </p:sp>
      <p:sp>
        <p:nvSpPr>
          <p:cNvPr id="7" name="テキスト ボックス 6"/>
          <p:cNvSpPr txBox="1"/>
          <p:nvPr/>
        </p:nvSpPr>
        <p:spPr>
          <a:xfrm>
            <a:off x="602303" y="2016776"/>
            <a:ext cx="10515600" cy="646329"/>
          </a:xfrm>
          <a:prstGeom prst="rect">
            <a:avLst/>
          </a:prstGeom>
          <a:noFill/>
        </p:spPr>
        <p:txBody>
          <a:bodyPr wrap="square" lIns="91411" tIns="45719" rIns="91411" bIns="45719" rtlCol="0">
            <a:spAutoFit/>
          </a:bodyPr>
          <a:lstStyle/>
          <a:p>
            <a:pPr defTabSz="913153"/>
            <a:r>
              <a:rPr lang="ja-JP" altLang="en-US" sz="1800" dirty="0">
                <a:solidFill>
                  <a:srgbClr val="000000"/>
                </a:solidFill>
                <a:latin typeface="ＭＳ Ｐゴシック" panose="020B0600070205080204" pitchFamily="50" charset="-128"/>
                <a:ea typeface="ＭＳ Ｐゴシック" panose="020B0600070205080204" pitchFamily="50" charset="-128"/>
              </a:rPr>
              <a:t>「</a:t>
            </a:r>
            <a:r>
              <a:rPr lang="ja-JP" altLang="en-US" sz="1800" b="1" dirty="0">
                <a:solidFill>
                  <a:srgbClr val="000000"/>
                </a:solidFill>
                <a:latin typeface="ＭＳ Ｐゴシック" panose="020B0600070205080204" pitchFamily="50" charset="-128"/>
                <a:ea typeface="ＭＳ Ｐゴシック" panose="020B0600070205080204" pitchFamily="50" charset="-128"/>
              </a:rPr>
              <a:t>楽器：トランペット　画像：店内</a:t>
            </a:r>
            <a:r>
              <a:rPr lang="en-US" altLang="ja-JP" sz="1800" b="1" dirty="0">
                <a:solidFill>
                  <a:srgbClr val="000000"/>
                </a:solidFill>
                <a:latin typeface="ＭＳ Ｐゴシック" panose="020B0600070205080204" pitchFamily="50" charset="-128"/>
                <a:ea typeface="ＭＳ Ｐゴシック" panose="020B0600070205080204" pitchFamily="50" charset="-128"/>
              </a:rPr>
              <a:t>C</a:t>
            </a:r>
            <a:r>
              <a:rPr lang="ja-JP" altLang="en-US" sz="1800" b="1" dirty="0">
                <a:solidFill>
                  <a:srgbClr val="000000"/>
                </a:solidFill>
                <a:latin typeface="ＭＳ Ｐゴシック" panose="020B0600070205080204" pitchFamily="50" charset="-128"/>
                <a:ea typeface="ＭＳ Ｐゴシック" panose="020B0600070205080204" pitchFamily="50" charset="-128"/>
              </a:rPr>
              <a:t>　色：さえた橙</a:t>
            </a:r>
            <a:r>
              <a:rPr lang="ja-JP" altLang="en-US" sz="1800" dirty="0">
                <a:solidFill>
                  <a:srgbClr val="000000"/>
                </a:solidFill>
                <a:latin typeface="ＭＳ Ｐゴシック" panose="020B0600070205080204" pitchFamily="50" charset="-128"/>
                <a:ea typeface="ＭＳ Ｐゴシック" panose="020B0600070205080204" pitchFamily="50" charset="-128"/>
              </a:rPr>
              <a:t>」　</a:t>
            </a:r>
            <a:endParaRPr lang="en-US" altLang="ja-JP" sz="1800" dirty="0">
              <a:solidFill>
                <a:srgbClr val="000000"/>
              </a:solidFill>
              <a:latin typeface="ＭＳ Ｐゴシック" panose="020B0600070205080204" pitchFamily="50" charset="-128"/>
              <a:ea typeface="ＭＳ Ｐゴシック" panose="020B0600070205080204" pitchFamily="50" charset="-128"/>
            </a:endParaRPr>
          </a:p>
          <a:p>
            <a:pPr defTabSz="913153"/>
            <a:r>
              <a:rPr lang="ja-JP" altLang="en-US" sz="1800" dirty="0">
                <a:solidFill>
                  <a:srgbClr val="000000"/>
                </a:solidFill>
                <a:latin typeface="ＭＳ Ｐゴシック" panose="020B0600070205080204" pitchFamily="50" charset="-128"/>
                <a:ea typeface="ＭＳ Ｐゴシック" panose="020B0600070205080204" pitchFamily="50" charset="-128"/>
              </a:rPr>
              <a:t>における各楽器の一致度の値の有意な差に関して</a:t>
            </a:r>
          </a:p>
        </p:txBody>
      </p:sp>
      <p:sp>
        <p:nvSpPr>
          <p:cNvPr id="8" name="テキスト ボックス 7"/>
          <p:cNvSpPr txBox="1"/>
          <p:nvPr/>
        </p:nvSpPr>
        <p:spPr>
          <a:xfrm>
            <a:off x="8110740" y="2663105"/>
            <a:ext cx="3643940" cy="2862322"/>
          </a:xfrm>
          <a:prstGeom prst="rect">
            <a:avLst/>
          </a:prstGeom>
          <a:ln>
            <a:solidFill>
              <a:schemeClr val="tx1"/>
            </a:solidFill>
          </a:ln>
        </p:spPr>
        <p:txBody>
          <a:bodyPr wrap="square" rtlCol="0">
            <a:spAutoFit/>
          </a:bodyPr>
          <a:lstStyle/>
          <a:p>
            <a:r>
              <a:rPr lang="ja-JP" altLang="en-US" sz="2000" u="sng" dirty="0">
                <a:solidFill>
                  <a:srgbClr val="000000"/>
                </a:solidFill>
                <a:latin typeface="ＭＳ Ｐゴシック" panose="020B0600070205080204" pitchFamily="50" charset="-128"/>
                <a:ea typeface="ＭＳ Ｐゴシック" panose="020B0600070205080204" pitchFamily="50" charset="-128"/>
              </a:rPr>
              <a:t>トランペットは</a:t>
            </a:r>
            <a:r>
              <a:rPr lang="en-US" altLang="ja-JP" sz="2000" u="sng" dirty="0">
                <a:solidFill>
                  <a:srgbClr val="000000"/>
                </a:solidFill>
                <a:latin typeface="ＭＳ Ｐゴシック" panose="020B0600070205080204" pitchFamily="50" charset="-128"/>
                <a:ea typeface="ＭＳ Ｐゴシック" panose="020B0600070205080204" pitchFamily="50" charset="-128"/>
              </a:rPr>
              <a:t>...</a:t>
            </a:r>
          </a:p>
          <a:p>
            <a:r>
              <a:rPr lang="ja-JP" altLang="en-US" sz="2000" dirty="0">
                <a:solidFill>
                  <a:srgbClr val="000000"/>
                </a:solidFill>
                <a:latin typeface="ＭＳ Ｐゴシック" panose="020B0600070205080204" pitchFamily="50" charset="-128"/>
                <a:ea typeface="ＭＳ Ｐゴシック" panose="020B0600070205080204" pitchFamily="50" charset="-128"/>
              </a:rPr>
              <a:t>ヴァイオリン以外の楽器に対して一致度の平均値が低い。</a:t>
            </a:r>
            <a:endParaRPr lang="en-US" altLang="ja-JP" sz="2000" dirty="0">
              <a:solidFill>
                <a:srgbClr val="000000"/>
              </a:solidFill>
              <a:latin typeface="ＭＳ Ｐゴシック" panose="020B0600070205080204" pitchFamily="50" charset="-128"/>
              <a:ea typeface="ＭＳ Ｐゴシック" panose="020B0600070205080204" pitchFamily="50" charset="-128"/>
            </a:endParaRPr>
          </a:p>
          <a:p>
            <a:r>
              <a:rPr lang="ja-JP" altLang="en-US" sz="2000" dirty="0">
                <a:solidFill>
                  <a:srgbClr val="000000"/>
                </a:solidFill>
                <a:latin typeface="ＭＳ Ｐゴシック" panose="020B0600070205080204" pitchFamily="50" charset="-128"/>
                <a:ea typeface="ＭＳ Ｐゴシック" panose="020B0600070205080204" pitchFamily="50" charset="-128"/>
              </a:rPr>
              <a:t>フルートは</a:t>
            </a:r>
            <a:r>
              <a:rPr lang="en-US" altLang="ja-JP" sz="2000" dirty="0">
                <a:solidFill>
                  <a:srgbClr val="000000"/>
                </a:solidFill>
                <a:latin typeface="ＭＳ Ｐゴシック" panose="020B0600070205080204" pitchFamily="50" charset="-128"/>
                <a:ea typeface="ＭＳ Ｐゴシック" panose="020B0600070205080204" pitchFamily="50" charset="-128"/>
              </a:rPr>
              <a:t>0.1</a:t>
            </a:r>
            <a:r>
              <a:rPr lang="ja-JP" altLang="en-US" sz="2000" dirty="0">
                <a:solidFill>
                  <a:srgbClr val="000000"/>
                </a:solidFill>
                <a:latin typeface="ＭＳ Ｐゴシック" panose="020B0600070205080204" pitchFamily="50" charset="-128"/>
                <a:ea typeface="ＭＳ Ｐゴシック" panose="020B0600070205080204" pitchFamily="50" charset="-128"/>
              </a:rPr>
              <a:t>％水準で有意。</a:t>
            </a:r>
            <a:endParaRPr lang="en-US" altLang="ja-JP" sz="2000" dirty="0">
              <a:solidFill>
                <a:srgbClr val="000000"/>
              </a:solidFill>
              <a:latin typeface="ＭＳ Ｐゴシック" panose="020B0600070205080204" pitchFamily="50" charset="-128"/>
              <a:ea typeface="ＭＳ Ｐゴシック" panose="020B0600070205080204" pitchFamily="50" charset="-128"/>
            </a:endParaRPr>
          </a:p>
          <a:p>
            <a:r>
              <a:rPr lang="ja-JP" altLang="en-US" sz="2000" dirty="0">
                <a:solidFill>
                  <a:srgbClr val="000000"/>
                </a:solidFill>
                <a:latin typeface="ＭＳ Ｐゴシック" panose="020B0600070205080204" pitchFamily="50" charset="-128"/>
                <a:ea typeface="ＭＳ Ｐゴシック" panose="020B0600070205080204" pitchFamily="50" charset="-128"/>
              </a:rPr>
              <a:t>チェロは</a:t>
            </a:r>
            <a:r>
              <a:rPr lang="en-US" altLang="ja-JP" sz="2000" dirty="0">
                <a:solidFill>
                  <a:srgbClr val="000000"/>
                </a:solidFill>
                <a:latin typeface="ＭＳ Ｐゴシック" panose="020B0600070205080204" pitchFamily="50" charset="-128"/>
                <a:ea typeface="ＭＳ Ｐゴシック" panose="020B0600070205080204" pitchFamily="50" charset="-128"/>
              </a:rPr>
              <a:t>10%</a:t>
            </a:r>
            <a:r>
              <a:rPr lang="ja-JP" altLang="en-US" sz="2000" dirty="0">
                <a:solidFill>
                  <a:srgbClr val="000000"/>
                </a:solidFill>
                <a:latin typeface="ＭＳ Ｐゴシック" panose="020B0600070205080204" pitchFamily="50" charset="-128"/>
                <a:ea typeface="ＭＳ Ｐゴシック" panose="020B0600070205080204" pitchFamily="50" charset="-128"/>
              </a:rPr>
              <a:t>水準で有意。</a:t>
            </a:r>
            <a:endParaRPr lang="en-US" altLang="ja-JP" sz="2000" dirty="0">
              <a:solidFill>
                <a:srgbClr val="000000"/>
              </a:solidFill>
              <a:latin typeface="ＭＳ Ｐゴシック" panose="020B0600070205080204" pitchFamily="50" charset="-128"/>
              <a:ea typeface="ＭＳ Ｐゴシック" panose="020B0600070205080204" pitchFamily="50" charset="-128"/>
            </a:endParaRPr>
          </a:p>
          <a:p>
            <a:r>
              <a:rPr lang="ja-JP" altLang="en-US" sz="2000" dirty="0">
                <a:solidFill>
                  <a:srgbClr val="000000"/>
                </a:solidFill>
                <a:latin typeface="ＭＳ Ｐゴシック" panose="020B0600070205080204" pitchFamily="50" charset="-128"/>
                <a:ea typeface="ＭＳ Ｐゴシック" panose="020B0600070205080204" pitchFamily="50" charset="-128"/>
              </a:rPr>
              <a:t>ピアノ、マリンバ、ヴァイオリンは非有意。</a:t>
            </a:r>
            <a:endParaRPr lang="en-US" altLang="ja-JP" sz="2000" dirty="0">
              <a:solidFill>
                <a:srgbClr val="000000"/>
              </a:solidFill>
              <a:latin typeface="ＭＳ Ｐゴシック" panose="020B0600070205080204" pitchFamily="50" charset="-128"/>
              <a:ea typeface="ＭＳ Ｐゴシック" panose="020B0600070205080204" pitchFamily="50" charset="-128"/>
            </a:endParaRPr>
          </a:p>
          <a:p>
            <a:endParaRPr lang="en-US" altLang="ja-JP" sz="2000" dirty="0">
              <a:solidFill>
                <a:srgbClr val="000000"/>
              </a:solidFill>
              <a:latin typeface="ＭＳ Ｐゴシック" panose="020B0600070205080204" pitchFamily="50" charset="-128"/>
              <a:ea typeface="ＭＳ Ｐゴシック" panose="020B0600070205080204" pitchFamily="50" charset="-128"/>
            </a:endParaRPr>
          </a:p>
          <a:p>
            <a:r>
              <a:rPr lang="ja-JP" altLang="en-US" sz="2000" dirty="0">
                <a:solidFill>
                  <a:srgbClr val="000000"/>
                </a:solidFill>
                <a:latin typeface="ＭＳ Ｐゴシック" panose="020B0600070205080204" pitchFamily="50" charset="-128"/>
                <a:ea typeface="ＭＳ Ｐゴシック" panose="020B0600070205080204" pitchFamily="50" charset="-128"/>
              </a:rPr>
              <a:t>という結果になった。</a:t>
            </a:r>
            <a:endParaRPr lang="en-US" altLang="ja-JP" sz="2000" dirty="0">
              <a:solidFill>
                <a:srgbClr val="000000"/>
              </a:solidFill>
              <a:latin typeface="ＭＳ Ｐゴシック" panose="020B0600070205080204" pitchFamily="50" charset="-128"/>
              <a:ea typeface="ＭＳ Ｐゴシック" panose="020B0600070205080204" pitchFamily="50" charset="-128"/>
            </a:endParaRPr>
          </a:p>
        </p:txBody>
      </p:sp>
      <p:graphicFrame>
        <p:nvGraphicFramePr>
          <p:cNvPr id="9" name="表 8"/>
          <p:cNvGraphicFramePr>
            <a:graphicFrameLocks noGrp="1"/>
          </p:cNvGraphicFramePr>
          <p:nvPr>
            <p:extLst/>
          </p:nvPr>
        </p:nvGraphicFramePr>
        <p:xfrm>
          <a:off x="437320" y="2663105"/>
          <a:ext cx="7634063" cy="2812007"/>
        </p:xfrm>
        <a:graphic>
          <a:graphicData uri="http://schemas.openxmlformats.org/drawingml/2006/table">
            <a:tbl>
              <a:tblPr firstRow="1" bandRow="1">
                <a:tableStyleId>{5940675A-B579-460E-94D1-54222C63F5DA}</a:tableStyleId>
              </a:tblPr>
              <a:tblGrid>
                <a:gridCol w="1546139">
                  <a:extLst>
                    <a:ext uri="{9D8B030D-6E8A-4147-A177-3AD203B41FA5}">
                      <a16:colId xmlns:a16="http://schemas.microsoft.com/office/drawing/2014/main" xmlns="" val="20000"/>
                    </a:ext>
                  </a:extLst>
                </a:gridCol>
                <a:gridCol w="1546139">
                  <a:extLst>
                    <a:ext uri="{9D8B030D-6E8A-4147-A177-3AD203B41FA5}">
                      <a16:colId xmlns:a16="http://schemas.microsoft.com/office/drawing/2014/main" xmlns="" val="20001"/>
                    </a:ext>
                  </a:extLst>
                </a:gridCol>
                <a:gridCol w="1546139">
                  <a:extLst>
                    <a:ext uri="{9D8B030D-6E8A-4147-A177-3AD203B41FA5}">
                      <a16:colId xmlns:a16="http://schemas.microsoft.com/office/drawing/2014/main" xmlns="" val="20002"/>
                    </a:ext>
                  </a:extLst>
                </a:gridCol>
                <a:gridCol w="1546139">
                  <a:extLst>
                    <a:ext uri="{9D8B030D-6E8A-4147-A177-3AD203B41FA5}">
                      <a16:colId xmlns:a16="http://schemas.microsoft.com/office/drawing/2014/main" xmlns="" val="20003"/>
                    </a:ext>
                  </a:extLst>
                </a:gridCol>
                <a:gridCol w="1449507">
                  <a:extLst>
                    <a:ext uri="{9D8B030D-6E8A-4147-A177-3AD203B41FA5}">
                      <a16:colId xmlns:a16="http://schemas.microsoft.com/office/drawing/2014/main" xmlns="" val="20004"/>
                    </a:ext>
                  </a:extLst>
                </a:gridCol>
              </a:tblGrid>
              <a:tr h="474171">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楽器</a:t>
                      </a:r>
                    </a:p>
                  </a:txBody>
                  <a:tcPr marL="121920" marR="121920" marT="60960" marB="60960">
                    <a:solidFill>
                      <a:schemeClr val="accent4">
                        <a:lumMod val="20000"/>
                        <a:lumOff val="80000"/>
                      </a:schemeClr>
                    </a:solidFill>
                  </a:tcPr>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楽器</a:t>
                      </a:r>
                    </a:p>
                  </a:txBody>
                  <a:tcPr marL="121920" marR="121920" marT="60960" marB="60960">
                    <a:solidFill>
                      <a:schemeClr val="accent4">
                        <a:lumMod val="20000"/>
                        <a:lumOff val="80000"/>
                      </a:schemeClr>
                    </a:solidFill>
                  </a:tcPr>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平均値の差</a:t>
                      </a:r>
                    </a:p>
                  </a:txBody>
                  <a:tcPr marL="121920" marR="121920" marT="60960" marB="60960">
                    <a:solidFill>
                      <a:schemeClr val="accent4">
                        <a:lumMod val="20000"/>
                        <a:lumOff val="80000"/>
                      </a:schemeClr>
                    </a:solidFill>
                  </a:tcPr>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標準誤差</a:t>
                      </a:r>
                    </a:p>
                  </a:txBody>
                  <a:tcPr marL="121920" marR="121920" marT="60960" marB="60960">
                    <a:solidFill>
                      <a:schemeClr val="accent4">
                        <a:lumMod val="20000"/>
                        <a:lumOff val="80000"/>
                      </a:schemeClr>
                    </a:solidFill>
                  </a:tcPr>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有意確率</a:t>
                      </a:r>
                    </a:p>
                  </a:txBody>
                  <a:tcPr marL="121920" marR="121920" marT="60960" marB="60960">
                    <a:solidFill>
                      <a:schemeClr val="accent4">
                        <a:lumMod val="20000"/>
                        <a:lumOff val="80000"/>
                      </a:schemeClr>
                    </a:solidFill>
                  </a:tcPr>
                </a:tc>
                <a:extLst>
                  <a:ext uri="{0D108BD9-81ED-4DB2-BD59-A6C34878D82A}">
                    <a16:rowId xmlns:a16="http://schemas.microsoft.com/office/drawing/2014/main" xmlns="" val="10000"/>
                  </a:ext>
                </a:extLst>
              </a:tr>
              <a:tr h="447869">
                <a:tc>
                  <a:txBody>
                    <a:bodyPr/>
                    <a:lstStyle/>
                    <a:p>
                      <a:pPr algn="ctr"/>
                      <a:r>
                        <a:rPr kumimoji="1" lang="ja-JP" altLang="en-US" sz="2000" dirty="0">
                          <a:latin typeface="ＭＳ Ｐゴシック" panose="020B0600070205080204" pitchFamily="50" charset="-128"/>
                          <a:ea typeface="ＭＳ Ｐゴシック" panose="020B0600070205080204" pitchFamily="50" charset="-128"/>
                        </a:rPr>
                        <a:t>トランペット</a:t>
                      </a:r>
                      <a:endParaRPr kumimoji="1" lang="en-US" altLang="ja-JP"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ピアノ</a:t>
                      </a:r>
                      <a:endParaRPr kumimoji="1" lang="en-US" altLang="ja-JP"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-0.667</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0.604</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0.281</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extLst>
                  <a:ext uri="{0D108BD9-81ED-4DB2-BD59-A6C34878D82A}">
                    <a16:rowId xmlns:a16="http://schemas.microsoft.com/office/drawing/2014/main" xmlns="" val="10001"/>
                  </a:ext>
                </a:extLst>
              </a:tr>
              <a:tr h="466531">
                <a:tc>
                  <a:txBody>
                    <a:bodyPr/>
                    <a:lstStyle/>
                    <a:p>
                      <a:pPr algn="r"/>
                      <a:endParaRPr kumimoji="1" lang="en-US" altLang="ja-JP"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フルート</a:t>
                      </a:r>
                      <a:endParaRPr kumimoji="1" lang="en-US" altLang="ja-JP"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-1.667</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0.420</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0.001</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extLst>
                  <a:ext uri="{0D108BD9-81ED-4DB2-BD59-A6C34878D82A}">
                    <a16:rowId xmlns:a16="http://schemas.microsoft.com/office/drawing/2014/main" xmlns="" val="10002"/>
                  </a:ext>
                </a:extLst>
              </a:tr>
              <a:tr h="475861">
                <a:tc>
                  <a:txBody>
                    <a:bodyPr/>
                    <a:lstStyle/>
                    <a:p>
                      <a:pPr algn="r"/>
                      <a:endParaRPr kumimoji="1"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マリンバ</a:t>
                      </a: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-0.417</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0.590</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0.487</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extLst>
                  <a:ext uri="{0D108BD9-81ED-4DB2-BD59-A6C34878D82A}">
                    <a16:rowId xmlns:a16="http://schemas.microsoft.com/office/drawing/2014/main" xmlns="" val="10003"/>
                  </a:ext>
                </a:extLst>
              </a:tr>
              <a:tr h="508000">
                <a:tc>
                  <a:txBody>
                    <a:bodyPr/>
                    <a:lstStyle/>
                    <a:p>
                      <a:pPr algn="r"/>
                      <a:endParaRPr kumimoji="1"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チェロ</a:t>
                      </a: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-1.000</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0.489</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0.052</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extLst>
                  <a:ext uri="{0D108BD9-81ED-4DB2-BD59-A6C34878D82A}">
                    <a16:rowId xmlns:a16="http://schemas.microsoft.com/office/drawing/2014/main" xmlns="" val="10004"/>
                  </a:ext>
                </a:extLst>
              </a:tr>
              <a:tr h="439575">
                <a:tc>
                  <a:txBody>
                    <a:bodyPr/>
                    <a:lstStyle/>
                    <a:p>
                      <a:pPr algn="r"/>
                      <a:endParaRPr kumimoji="1"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ヴァイオリン</a:t>
                      </a: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0.042</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0.582</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0.944</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37765555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solidFill>
                  <a:srgbClr val="000000"/>
                </a:solidFill>
                <a:latin typeface="ＭＳ Ｐゴシック" panose="020B0600070205080204" pitchFamily="50" charset="-128"/>
                <a:ea typeface="ＭＳ Ｐゴシック" panose="020B0600070205080204" pitchFamily="50" charset="-128"/>
              </a:rPr>
              <a:t>検証結果</a:t>
            </a:r>
            <a:r>
              <a:rPr lang="en-US" altLang="ja-JP" dirty="0">
                <a:solidFill>
                  <a:srgbClr val="000000"/>
                </a:solidFill>
                <a:latin typeface="ＭＳ Ｐゴシック" panose="020B0600070205080204" pitchFamily="50" charset="-128"/>
                <a:ea typeface="ＭＳ Ｐゴシック" panose="020B0600070205080204" pitchFamily="50" charset="-128"/>
              </a:rPr>
              <a:t>:1c</a:t>
            </a:r>
            <a:endParaRPr kumimoji="1" lang="ja-JP" altLang="en-US" dirty="0"/>
          </a:p>
        </p:txBody>
      </p:sp>
      <p:sp>
        <p:nvSpPr>
          <p:cNvPr id="4" name="スライド番号プレースホルダー 3"/>
          <p:cNvSpPr>
            <a:spLocks noGrp="1"/>
          </p:cNvSpPr>
          <p:nvPr>
            <p:ph type="sldNum" sz="quarter" idx="12"/>
          </p:nvPr>
        </p:nvSpPr>
        <p:spPr/>
        <p:txBody>
          <a:bodyPr/>
          <a:lstStyle/>
          <a:p>
            <a:fld id="{E963AB99-5CC8-4A80-8A04-2C2F98C0B7F5}" type="slidenum">
              <a:rPr lang="ja-JP" altLang="en-US" smtClean="0">
                <a:solidFill>
                  <a:srgbClr val="000000"/>
                </a:solidFill>
              </a:rPr>
              <a:pPr/>
              <a:t>44</a:t>
            </a:fld>
            <a:endParaRPr lang="ja-JP" altLang="en-US">
              <a:solidFill>
                <a:srgbClr val="000000"/>
              </a:solidFill>
            </a:endParaRPr>
          </a:p>
        </p:txBody>
      </p:sp>
      <p:sp>
        <p:nvSpPr>
          <p:cNvPr id="6" name="テキスト ボックス 5"/>
          <p:cNvSpPr txBox="1"/>
          <p:nvPr/>
        </p:nvSpPr>
        <p:spPr>
          <a:xfrm>
            <a:off x="719403" y="2229793"/>
            <a:ext cx="10515600" cy="646329"/>
          </a:xfrm>
          <a:prstGeom prst="rect">
            <a:avLst/>
          </a:prstGeom>
          <a:noFill/>
        </p:spPr>
        <p:txBody>
          <a:bodyPr wrap="square" lIns="91411" tIns="45719" rIns="91411" bIns="45719" rtlCol="0">
            <a:spAutoFit/>
          </a:bodyPr>
          <a:lstStyle/>
          <a:p>
            <a:pPr defTabSz="913153"/>
            <a:r>
              <a:rPr lang="ja-JP" altLang="en-US" sz="1800" dirty="0">
                <a:solidFill>
                  <a:srgbClr val="000000"/>
                </a:solidFill>
                <a:latin typeface="ＭＳ Ｐゴシック" panose="020B0600070205080204" pitchFamily="50" charset="-128"/>
                <a:ea typeface="ＭＳ Ｐゴシック" panose="020B0600070205080204" pitchFamily="50" charset="-128"/>
              </a:rPr>
              <a:t>「</a:t>
            </a:r>
            <a:r>
              <a:rPr lang="ja-JP" altLang="en-US" sz="1800" b="1" dirty="0">
                <a:solidFill>
                  <a:srgbClr val="000000"/>
                </a:solidFill>
                <a:latin typeface="ＭＳ Ｐゴシック" panose="020B0600070205080204" pitchFamily="50" charset="-128"/>
                <a:ea typeface="ＭＳ Ｐゴシック" panose="020B0600070205080204" pitchFamily="50" charset="-128"/>
              </a:rPr>
              <a:t>楽器：フルート　画像：店内</a:t>
            </a:r>
            <a:r>
              <a:rPr lang="en-US" altLang="ja-JP" sz="1800" b="1" dirty="0">
                <a:solidFill>
                  <a:srgbClr val="000000"/>
                </a:solidFill>
                <a:latin typeface="ＭＳ Ｐゴシック" panose="020B0600070205080204" pitchFamily="50" charset="-128"/>
                <a:ea typeface="ＭＳ Ｐゴシック" panose="020B0600070205080204" pitchFamily="50" charset="-128"/>
              </a:rPr>
              <a:t>C</a:t>
            </a:r>
            <a:r>
              <a:rPr lang="ja-JP" altLang="en-US" sz="1800" b="1" dirty="0">
                <a:solidFill>
                  <a:srgbClr val="000000"/>
                </a:solidFill>
                <a:latin typeface="ＭＳ Ｐゴシック" panose="020B0600070205080204" pitchFamily="50" charset="-128"/>
                <a:ea typeface="ＭＳ Ｐゴシック" panose="020B0600070205080204" pitchFamily="50" charset="-128"/>
              </a:rPr>
              <a:t>　色：うすい黄色</a:t>
            </a:r>
            <a:r>
              <a:rPr lang="ja-JP" altLang="en-US" sz="1800" dirty="0">
                <a:solidFill>
                  <a:srgbClr val="000000"/>
                </a:solidFill>
                <a:latin typeface="ＭＳ Ｐゴシック" panose="020B0600070205080204" pitchFamily="50" charset="-128"/>
                <a:ea typeface="ＭＳ Ｐゴシック" panose="020B0600070205080204" pitchFamily="50" charset="-128"/>
              </a:rPr>
              <a:t>」　</a:t>
            </a:r>
            <a:endParaRPr lang="en-US" altLang="ja-JP" sz="1800" dirty="0">
              <a:solidFill>
                <a:srgbClr val="000000"/>
              </a:solidFill>
              <a:latin typeface="ＭＳ Ｐゴシック" panose="020B0600070205080204" pitchFamily="50" charset="-128"/>
              <a:ea typeface="ＭＳ Ｐゴシック" panose="020B0600070205080204" pitchFamily="50" charset="-128"/>
            </a:endParaRPr>
          </a:p>
          <a:p>
            <a:pPr defTabSz="913153"/>
            <a:r>
              <a:rPr lang="ja-JP" altLang="en-US" sz="1800" dirty="0">
                <a:solidFill>
                  <a:srgbClr val="000000"/>
                </a:solidFill>
                <a:latin typeface="ＭＳ Ｐゴシック" panose="020B0600070205080204" pitchFamily="50" charset="-128"/>
                <a:ea typeface="ＭＳ Ｐゴシック" panose="020B0600070205080204" pitchFamily="50" charset="-128"/>
              </a:rPr>
              <a:t>における各楽器の一致度の値の有意な差に関して</a:t>
            </a:r>
          </a:p>
        </p:txBody>
      </p:sp>
      <p:sp>
        <p:nvSpPr>
          <p:cNvPr id="7" name="テキスト ボックス 6"/>
          <p:cNvSpPr txBox="1"/>
          <p:nvPr/>
        </p:nvSpPr>
        <p:spPr>
          <a:xfrm>
            <a:off x="8423047" y="2780302"/>
            <a:ext cx="3492757" cy="3170099"/>
          </a:xfrm>
          <a:prstGeom prst="rect">
            <a:avLst/>
          </a:prstGeom>
          <a:ln>
            <a:solidFill>
              <a:schemeClr val="tx1"/>
            </a:solidFill>
          </a:ln>
        </p:spPr>
        <p:txBody>
          <a:bodyPr wrap="square" rtlCol="0">
            <a:spAutoFit/>
          </a:bodyPr>
          <a:lstStyle/>
          <a:p>
            <a:r>
              <a:rPr lang="ja-JP" altLang="en-US" sz="2000" u="sng" dirty="0">
                <a:solidFill>
                  <a:srgbClr val="000000"/>
                </a:solidFill>
              </a:rPr>
              <a:t>フルートに対して</a:t>
            </a:r>
            <a:r>
              <a:rPr lang="en-US" altLang="ja-JP" sz="2000" u="sng" dirty="0">
                <a:solidFill>
                  <a:srgbClr val="000000"/>
                </a:solidFill>
              </a:rPr>
              <a:t>...</a:t>
            </a:r>
          </a:p>
          <a:p>
            <a:r>
              <a:rPr lang="ja-JP" altLang="en-US" sz="2000" dirty="0">
                <a:solidFill>
                  <a:srgbClr val="000000"/>
                </a:solidFill>
              </a:rPr>
              <a:t>全ての楽器に対して一致度の平均値が高い。</a:t>
            </a:r>
            <a:endParaRPr lang="en-US" altLang="ja-JP" sz="2000" dirty="0">
              <a:solidFill>
                <a:srgbClr val="000000"/>
              </a:solidFill>
            </a:endParaRPr>
          </a:p>
          <a:p>
            <a:r>
              <a:rPr lang="ja-JP" altLang="en-US" sz="2000" dirty="0">
                <a:solidFill>
                  <a:srgbClr val="000000"/>
                </a:solidFill>
              </a:rPr>
              <a:t>トランペット、ヴァイオリンは</a:t>
            </a:r>
            <a:r>
              <a:rPr lang="en-US" altLang="ja-JP" sz="2000" dirty="0">
                <a:solidFill>
                  <a:srgbClr val="000000"/>
                </a:solidFill>
              </a:rPr>
              <a:t>0.1</a:t>
            </a:r>
            <a:r>
              <a:rPr lang="ja-JP" altLang="en-US" sz="2000" dirty="0">
                <a:solidFill>
                  <a:srgbClr val="000000"/>
                </a:solidFill>
              </a:rPr>
              <a:t>％水準で有意。</a:t>
            </a:r>
            <a:endParaRPr lang="en-US" altLang="ja-JP" sz="2000" dirty="0">
              <a:solidFill>
                <a:srgbClr val="000000"/>
              </a:solidFill>
            </a:endParaRPr>
          </a:p>
          <a:p>
            <a:r>
              <a:rPr lang="ja-JP" altLang="en-US" sz="2000" dirty="0">
                <a:solidFill>
                  <a:srgbClr val="000000"/>
                </a:solidFill>
              </a:rPr>
              <a:t>マリンバは</a:t>
            </a:r>
            <a:r>
              <a:rPr lang="en-US" altLang="ja-JP" sz="2000" dirty="0">
                <a:solidFill>
                  <a:srgbClr val="000000"/>
                </a:solidFill>
              </a:rPr>
              <a:t>5</a:t>
            </a:r>
            <a:r>
              <a:rPr lang="ja-JP" altLang="en-US" sz="2000" dirty="0">
                <a:solidFill>
                  <a:srgbClr val="000000"/>
                </a:solidFill>
              </a:rPr>
              <a:t>％水準で有意。</a:t>
            </a:r>
            <a:endParaRPr lang="en-US" altLang="ja-JP" sz="2000" dirty="0">
              <a:solidFill>
                <a:srgbClr val="000000"/>
              </a:solidFill>
            </a:endParaRPr>
          </a:p>
          <a:p>
            <a:r>
              <a:rPr lang="ja-JP" altLang="en-US" sz="2000" dirty="0">
                <a:solidFill>
                  <a:srgbClr val="000000"/>
                </a:solidFill>
              </a:rPr>
              <a:t>ピアノは</a:t>
            </a:r>
            <a:r>
              <a:rPr lang="en-US" altLang="ja-JP" sz="2000" dirty="0">
                <a:solidFill>
                  <a:srgbClr val="000000"/>
                </a:solidFill>
              </a:rPr>
              <a:t>10</a:t>
            </a:r>
            <a:r>
              <a:rPr lang="ja-JP" altLang="en-US" sz="2000" dirty="0">
                <a:solidFill>
                  <a:srgbClr val="000000"/>
                </a:solidFill>
              </a:rPr>
              <a:t>％水準で有意。</a:t>
            </a:r>
            <a:endParaRPr lang="en-US" altLang="ja-JP" sz="2000" dirty="0">
              <a:solidFill>
                <a:srgbClr val="000000"/>
              </a:solidFill>
            </a:endParaRPr>
          </a:p>
          <a:p>
            <a:r>
              <a:rPr lang="ja-JP" altLang="en-US" sz="2000" dirty="0">
                <a:solidFill>
                  <a:srgbClr val="000000"/>
                </a:solidFill>
              </a:rPr>
              <a:t>チェロは非有意。</a:t>
            </a:r>
            <a:endParaRPr lang="en-US" altLang="ja-JP" sz="2000" dirty="0">
              <a:solidFill>
                <a:srgbClr val="000000"/>
              </a:solidFill>
            </a:endParaRPr>
          </a:p>
          <a:p>
            <a:endParaRPr lang="en-US" altLang="ja-JP" sz="2000" dirty="0">
              <a:solidFill>
                <a:srgbClr val="000000"/>
              </a:solidFill>
            </a:endParaRPr>
          </a:p>
          <a:p>
            <a:r>
              <a:rPr lang="ja-JP" altLang="en-US" sz="2000" dirty="0">
                <a:solidFill>
                  <a:srgbClr val="000000"/>
                </a:solidFill>
              </a:rPr>
              <a:t>という結果になった。</a:t>
            </a:r>
            <a:endParaRPr lang="en-US" altLang="ja-JP" sz="2000" dirty="0">
              <a:solidFill>
                <a:srgbClr val="000000"/>
              </a:solidFill>
            </a:endParaRPr>
          </a:p>
        </p:txBody>
      </p:sp>
      <p:sp>
        <p:nvSpPr>
          <p:cNvPr id="8" name="テキスト ボックス 7"/>
          <p:cNvSpPr txBox="1"/>
          <p:nvPr/>
        </p:nvSpPr>
        <p:spPr>
          <a:xfrm>
            <a:off x="413114" y="1448053"/>
            <a:ext cx="10821889" cy="400110"/>
          </a:xfrm>
          <a:prstGeom prst="rect">
            <a:avLst/>
          </a:prstGeom>
        </p:spPr>
        <p:txBody>
          <a:bodyPr wrap="square" rtlCol="0">
            <a:spAutoFit/>
          </a:bodyPr>
          <a:lstStyle/>
          <a:p>
            <a:r>
              <a:rPr lang="ja-JP" altLang="en-US" sz="2000" dirty="0">
                <a:solidFill>
                  <a:srgbClr val="000000"/>
                </a:solidFill>
                <a:latin typeface="ＭＳ Ｐゴシック" panose="020B0600070205080204" pitchFamily="50" charset="-128"/>
                <a:ea typeface="ＭＳ Ｐゴシック" panose="020B0600070205080204" pitchFamily="50" charset="-128"/>
              </a:rPr>
              <a:t>トランペットに対する検証結果が仮説と一致しなかったため、フルートに対しての検証結果も見ていく</a:t>
            </a:r>
          </a:p>
        </p:txBody>
      </p:sp>
      <p:graphicFrame>
        <p:nvGraphicFramePr>
          <p:cNvPr id="9" name="表 8"/>
          <p:cNvGraphicFramePr>
            <a:graphicFrameLocks noGrp="1"/>
          </p:cNvGraphicFramePr>
          <p:nvPr>
            <p:extLst/>
          </p:nvPr>
        </p:nvGraphicFramePr>
        <p:xfrm>
          <a:off x="413114" y="2876122"/>
          <a:ext cx="7929015" cy="2866012"/>
        </p:xfrm>
        <a:graphic>
          <a:graphicData uri="http://schemas.openxmlformats.org/drawingml/2006/table">
            <a:tbl>
              <a:tblPr firstRow="1" bandRow="1">
                <a:tableStyleId>{5940675A-B579-460E-94D1-54222C63F5DA}</a:tableStyleId>
              </a:tblPr>
              <a:tblGrid>
                <a:gridCol w="1585803">
                  <a:extLst>
                    <a:ext uri="{9D8B030D-6E8A-4147-A177-3AD203B41FA5}">
                      <a16:colId xmlns:a16="http://schemas.microsoft.com/office/drawing/2014/main" xmlns="" val="20000"/>
                    </a:ext>
                  </a:extLst>
                </a:gridCol>
                <a:gridCol w="1585803">
                  <a:extLst>
                    <a:ext uri="{9D8B030D-6E8A-4147-A177-3AD203B41FA5}">
                      <a16:colId xmlns:a16="http://schemas.microsoft.com/office/drawing/2014/main" xmlns="" val="20001"/>
                    </a:ext>
                  </a:extLst>
                </a:gridCol>
                <a:gridCol w="1585803">
                  <a:extLst>
                    <a:ext uri="{9D8B030D-6E8A-4147-A177-3AD203B41FA5}">
                      <a16:colId xmlns:a16="http://schemas.microsoft.com/office/drawing/2014/main" xmlns="" val="20002"/>
                    </a:ext>
                  </a:extLst>
                </a:gridCol>
                <a:gridCol w="1585803">
                  <a:extLst>
                    <a:ext uri="{9D8B030D-6E8A-4147-A177-3AD203B41FA5}">
                      <a16:colId xmlns:a16="http://schemas.microsoft.com/office/drawing/2014/main" xmlns="" val="20003"/>
                    </a:ext>
                  </a:extLst>
                </a:gridCol>
                <a:gridCol w="1585803">
                  <a:extLst>
                    <a:ext uri="{9D8B030D-6E8A-4147-A177-3AD203B41FA5}">
                      <a16:colId xmlns:a16="http://schemas.microsoft.com/office/drawing/2014/main" xmlns="" val="20004"/>
                    </a:ext>
                  </a:extLst>
                </a:gridCol>
              </a:tblGrid>
              <a:tr h="432285">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楽器</a:t>
                      </a:r>
                    </a:p>
                  </a:txBody>
                  <a:tcPr marL="121920" marR="121920" marT="60960" marB="60960">
                    <a:solidFill>
                      <a:schemeClr val="accent4">
                        <a:lumMod val="20000"/>
                        <a:lumOff val="80000"/>
                      </a:schemeClr>
                    </a:solidFill>
                  </a:tcPr>
                </a:tc>
                <a:tc>
                  <a:txBody>
                    <a:bodyPr/>
                    <a:lstStyle/>
                    <a:p>
                      <a:pPr algn="r"/>
                      <a:r>
                        <a:rPr lang="ja-JP" altLang="en-US" dirty="0"/>
                        <a:t>楽器</a:t>
                      </a:r>
                    </a:p>
                  </a:txBody>
                  <a:tcPr marL="121920" marR="121920" marT="60960" marB="60960">
                    <a:solidFill>
                      <a:schemeClr val="accent4">
                        <a:lumMod val="20000"/>
                        <a:lumOff val="80000"/>
                      </a:schemeClr>
                    </a:solidFill>
                  </a:tcPr>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平均値の差</a:t>
                      </a:r>
                    </a:p>
                  </a:txBody>
                  <a:tcPr marL="121920" marR="121920" marT="60960" marB="60960">
                    <a:solidFill>
                      <a:schemeClr val="accent4">
                        <a:lumMod val="20000"/>
                        <a:lumOff val="80000"/>
                      </a:schemeClr>
                    </a:solidFill>
                  </a:tcPr>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標準誤差</a:t>
                      </a:r>
                    </a:p>
                  </a:txBody>
                  <a:tcPr marL="121920" marR="121920" marT="60960" marB="60960">
                    <a:solidFill>
                      <a:schemeClr val="accent4">
                        <a:lumMod val="20000"/>
                        <a:lumOff val="80000"/>
                      </a:schemeClr>
                    </a:solidFill>
                  </a:tcPr>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有意確率</a:t>
                      </a:r>
                    </a:p>
                  </a:txBody>
                  <a:tcPr marL="121920" marR="121920" marT="60960" marB="60960">
                    <a:solidFill>
                      <a:schemeClr val="accent4">
                        <a:lumMod val="20000"/>
                        <a:lumOff val="80000"/>
                      </a:schemeClr>
                    </a:solidFill>
                  </a:tcPr>
                </a:tc>
                <a:extLst>
                  <a:ext uri="{0D108BD9-81ED-4DB2-BD59-A6C34878D82A}">
                    <a16:rowId xmlns:a16="http://schemas.microsoft.com/office/drawing/2014/main" xmlns="" val="10000"/>
                  </a:ext>
                </a:extLst>
              </a:tr>
              <a:tr h="455255">
                <a:tc>
                  <a:txBody>
                    <a:bodyPr/>
                    <a:lstStyle/>
                    <a:p>
                      <a:pPr algn="ctr"/>
                      <a:r>
                        <a:rPr kumimoji="1" lang="ja-JP" altLang="en-US" sz="2000" dirty="0">
                          <a:latin typeface="ＭＳ Ｐゴシック" panose="020B0600070205080204" pitchFamily="50" charset="-128"/>
                          <a:ea typeface="ＭＳ Ｐゴシック" panose="020B0600070205080204" pitchFamily="50" charset="-128"/>
                        </a:rPr>
                        <a:t>フルート</a:t>
                      </a:r>
                      <a:endParaRPr kumimoji="1" lang="en-US" altLang="ja-JP"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ピアノ</a:t>
                      </a:r>
                      <a:endParaRPr kumimoji="1" lang="en-US" altLang="ja-JP"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1.000</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0.538</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0.076</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extLst>
                  <a:ext uri="{0D108BD9-81ED-4DB2-BD59-A6C34878D82A}">
                    <a16:rowId xmlns:a16="http://schemas.microsoft.com/office/drawing/2014/main" xmlns="" val="10001"/>
                  </a:ext>
                </a:extLst>
              </a:tr>
              <a:tr h="497943">
                <a:tc>
                  <a:txBody>
                    <a:bodyPr/>
                    <a:lstStyle/>
                    <a:p>
                      <a:pPr algn="r"/>
                      <a:endParaRPr kumimoji="1" lang="en-US" altLang="ja-JP"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トランペット</a:t>
                      </a:r>
                      <a:endParaRPr kumimoji="1" lang="en-US" altLang="ja-JP"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1.667</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0.420</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0.001</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extLst>
                  <a:ext uri="{0D108BD9-81ED-4DB2-BD59-A6C34878D82A}">
                    <a16:rowId xmlns:a16="http://schemas.microsoft.com/office/drawing/2014/main" xmlns="" val="10002"/>
                  </a:ext>
                </a:extLst>
              </a:tr>
              <a:tr h="508000">
                <a:tc>
                  <a:txBody>
                    <a:bodyPr/>
                    <a:lstStyle/>
                    <a:p>
                      <a:pPr algn="r"/>
                      <a:endParaRPr kumimoji="1"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マリンバ</a:t>
                      </a: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1.250</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0.581</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0.042</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extLst>
                  <a:ext uri="{0D108BD9-81ED-4DB2-BD59-A6C34878D82A}">
                    <a16:rowId xmlns:a16="http://schemas.microsoft.com/office/drawing/2014/main" xmlns="" val="10003"/>
                  </a:ext>
                </a:extLst>
              </a:tr>
              <a:tr h="470434">
                <a:tc>
                  <a:txBody>
                    <a:bodyPr/>
                    <a:lstStyle/>
                    <a:p>
                      <a:pPr algn="r"/>
                      <a:endParaRPr kumimoji="1"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チェロ</a:t>
                      </a: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0.667</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0.607</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0.283</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extLst>
                  <a:ext uri="{0D108BD9-81ED-4DB2-BD59-A6C34878D82A}">
                    <a16:rowId xmlns:a16="http://schemas.microsoft.com/office/drawing/2014/main" xmlns="" val="10004"/>
                  </a:ext>
                </a:extLst>
              </a:tr>
              <a:tr h="502095">
                <a:tc>
                  <a:txBody>
                    <a:bodyPr/>
                    <a:lstStyle/>
                    <a:p>
                      <a:pPr algn="r"/>
                      <a:endParaRPr kumimoji="1"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kumimoji="1" lang="ja-JP" altLang="en-US" sz="2000" dirty="0">
                          <a:latin typeface="ＭＳ Ｐゴシック" panose="020B0600070205080204" pitchFamily="50" charset="-128"/>
                          <a:ea typeface="ＭＳ Ｐゴシック" panose="020B0600070205080204" pitchFamily="50" charset="-128"/>
                        </a:rPr>
                        <a:t>ヴァイオリン</a:t>
                      </a: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1.708</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0.512</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tc>
                  <a:txBody>
                    <a:bodyPr/>
                    <a:lstStyle/>
                    <a:p>
                      <a:pPr algn="r"/>
                      <a:r>
                        <a:rPr lang="en-US" altLang="ja-JP" sz="2000" dirty="0">
                          <a:latin typeface="ＭＳ Ｐゴシック" panose="020B0600070205080204" pitchFamily="50" charset="-128"/>
                          <a:ea typeface="ＭＳ Ｐゴシック" panose="020B0600070205080204" pitchFamily="50" charset="-128"/>
                        </a:rPr>
                        <a:t>0.003</a:t>
                      </a:r>
                      <a:endParaRPr lang="ja-JP" altLang="en-US" sz="2000" dirty="0">
                        <a:latin typeface="ＭＳ Ｐゴシック" panose="020B0600070205080204" pitchFamily="50" charset="-128"/>
                        <a:ea typeface="ＭＳ Ｐゴシック" panose="020B0600070205080204" pitchFamily="50" charset="-128"/>
                      </a:endParaRPr>
                    </a:p>
                  </a:txBody>
                  <a:tcPr marL="121920" marR="121920" marT="60960" marB="60960"/>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34998194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solidFill>
                  <a:srgbClr val="000000"/>
                </a:solidFill>
                <a:latin typeface="ＭＳ Ｐゴシック" panose="020B0600070205080204" pitchFamily="50" charset="-128"/>
                <a:ea typeface="ＭＳ Ｐゴシック" panose="020B0600070205080204" pitchFamily="50" charset="-128"/>
              </a:rPr>
              <a:t>検証結果</a:t>
            </a:r>
            <a:r>
              <a:rPr lang="en-US" altLang="ja-JP" dirty="0">
                <a:solidFill>
                  <a:srgbClr val="000000"/>
                </a:solidFill>
                <a:latin typeface="ＭＳ Ｐゴシック" panose="020B0600070205080204" pitchFamily="50" charset="-128"/>
                <a:ea typeface="ＭＳ Ｐゴシック" panose="020B0600070205080204" pitchFamily="50" charset="-128"/>
              </a:rPr>
              <a:t>:</a:t>
            </a:r>
            <a:r>
              <a:rPr lang="ja-JP" altLang="en-US" dirty="0">
                <a:solidFill>
                  <a:srgbClr val="000000"/>
                </a:solidFill>
                <a:latin typeface="ＭＳ Ｐゴシック" panose="020B0600070205080204" pitchFamily="50" charset="-128"/>
                <a:ea typeface="ＭＳ Ｐゴシック" panose="020B0600070205080204" pitchFamily="50" charset="-128"/>
              </a:rPr>
              <a:t>仮説①まとめ</a:t>
            </a:r>
            <a:endParaRPr kumimoji="1" lang="ja-JP" altLang="en-US" dirty="0"/>
          </a:p>
        </p:txBody>
      </p:sp>
      <p:sp>
        <p:nvSpPr>
          <p:cNvPr id="4" name="スライド番号プレースホルダー 3"/>
          <p:cNvSpPr>
            <a:spLocks noGrp="1"/>
          </p:cNvSpPr>
          <p:nvPr>
            <p:ph type="sldNum" sz="quarter" idx="12"/>
          </p:nvPr>
        </p:nvSpPr>
        <p:spPr/>
        <p:txBody>
          <a:bodyPr/>
          <a:lstStyle/>
          <a:p>
            <a:fld id="{E963AB99-5CC8-4A80-8A04-2C2F98C0B7F5}" type="slidenum">
              <a:rPr lang="ja-JP" altLang="en-US" smtClean="0">
                <a:solidFill>
                  <a:srgbClr val="000000"/>
                </a:solidFill>
              </a:rPr>
              <a:pPr/>
              <a:t>45</a:t>
            </a:fld>
            <a:endParaRPr lang="ja-JP" altLang="en-US">
              <a:solidFill>
                <a:srgbClr val="000000"/>
              </a:solidFill>
            </a:endParaRPr>
          </a:p>
        </p:txBody>
      </p:sp>
      <p:sp>
        <p:nvSpPr>
          <p:cNvPr id="5" name="コンテンツ プレースホルダー 4"/>
          <p:cNvSpPr>
            <a:spLocks noGrp="1"/>
          </p:cNvSpPr>
          <p:nvPr>
            <p:ph idx="1"/>
          </p:nvPr>
        </p:nvSpPr>
        <p:spPr>
          <a:xfrm>
            <a:off x="838200" y="1491768"/>
            <a:ext cx="10515600" cy="1361169"/>
          </a:xfrm>
          <a:prstGeom prst="roundRect">
            <a:avLst/>
          </a:prstGeom>
          <a:solidFill>
            <a:schemeClr val="accent6">
              <a:lumMod val="20000"/>
              <a:lumOff val="80000"/>
            </a:schemeClr>
          </a:solidFill>
          <a:ln>
            <a:noFill/>
          </a:ln>
        </p:spPr>
        <p:style>
          <a:lnRef idx="1">
            <a:schemeClr val="accent1"/>
          </a:lnRef>
          <a:fillRef idx="1">
            <a:schemeClr val="accent1"/>
          </a:fillRef>
          <a:effectRef idx="1">
            <a:schemeClr val="accent1"/>
          </a:effectRef>
          <a:fontRef idx="minor">
            <a:schemeClr val="lt1"/>
          </a:fontRef>
        </p:style>
        <p:txBody>
          <a:bodyPr rtlCol="0" anchor="ctr">
            <a:normAutofit fontScale="92500" lnSpcReduction="10000"/>
          </a:bodyPr>
          <a:lstStyle/>
          <a:p>
            <a:pPr marL="0" indent="0">
              <a:buNone/>
            </a:pPr>
            <a:r>
              <a:rPr lang="ja-JP" altLang="en-US" dirty="0">
                <a:solidFill>
                  <a:schemeClr val="tx1"/>
                </a:solidFill>
                <a:latin typeface="ＭＳ Ｐゴシック" panose="020B0600070205080204" pitchFamily="50" charset="-128"/>
                <a:ea typeface="ＭＳ Ｐゴシック" panose="020B0600070205080204" pitchFamily="50" charset="-128"/>
              </a:rPr>
              <a:t>仮説</a:t>
            </a:r>
            <a:r>
              <a:rPr lang="en-US" altLang="ja-JP" dirty="0">
                <a:solidFill>
                  <a:schemeClr val="tx1"/>
                </a:solidFill>
                <a:latin typeface="ＭＳ Ｐゴシック" panose="020B0600070205080204" pitchFamily="50" charset="-128"/>
                <a:ea typeface="ＭＳ Ｐゴシック" panose="020B0600070205080204" pitchFamily="50" charset="-128"/>
              </a:rPr>
              <a:t>1a:</a:t>
            </a:r>
            <a:r>
              <a:rPr lang="ja-JP" altLang="en-US" dirty="0">
                <a:solidFill>
                  <a:schemeClr val="tx1"/>
                </a:solidFill>
                <a:latin typeface="ＭＳ Ｐゴシック" panose="020B0600070205080204" pitchFamily="50" charset="-128"/>
                <a:ea typeface="ＭＳ Ｐゴシック" panose="020B0600070205080204" pitchFamily="50" charset="-128"/>
              </a:rPr>
              <a:t>白色のイメージの店との一致度が最も高いテクスチャーはピアノであった。</a:t>
            </a:r>
            <a:endParaRPr lang="en-US" altLang="ja-JP" dirty="0">
              <a:solidFill>
                <a:schemeClr val="tx1"/>
              </a:solidFill>
              <a:latin typeface="ＭＳ Ｐゴシック" panose="020B0600070205080204" pitchFamily="50" charset="-128"/>
              <a:ea typeface="ＭＳ Ｐゴシック" panose="020B0600070205080204" pitchFamily="50" charset="-128"/>
            </a:endParaRPr>
          </a:p>
          <a:p>
            <a:pPr marL="0" indent="0">
              <a:buNone/>
            </a:pPr>
            <a:r>
              <a:rPr lang="ja-JP" altLang="en-US" dirty="0">
                <a:solidFill>
                  <a:schemeClr val="tx1"/>
                </a:solidFill>
                <a:latin typeface="ＭＳ Ｐゴシック" panose="020B0600070205080204" pitchFamily="50" charset="-128"/>
                <a:ea typeface="ＭＳ Ｐゴシック" panose="020B0600070205080204" pitchFamily="50" charset="-128"/>
              </a:rPr>
              <a:t>⇒</a:t>
            </a:r>
            <a:r>
              <a:rPr lang="ja-JP" altLang="en-US" b="1" u="sng" dirty="0">
                <a:solidFill>
                  <a:schemeClr val="tx1"/>
                </a:solidFill>
                <a:latin typeface="ＭＳ Ｐゴシック" panose="020B0600070205080204" pitchFamily="50" charset="-128"/>
                <a:ea typeface="ＭＳ Ｐゴシック" panose="020B0600070205080204" pitchFamily="50" charset="-128"/>
              </a:rPr>
              <a:t>仮説は立証された。</a:t>
            </a:r>
          </a:p>
        </p:txBody>
      </p:sp>
      <p:sp>
        <p:nvSpPr>
          <p:cNvPr id="6" name="角丸四角形 5"/>
          <p:cNvSpPr/>
          <p:nvPr/>
        </p:nvSpPr>
        <p:spPr>
          <a:xfrm>
            <a:off x="838200" y="2882826"/>
            <a:ext cx="10515600" cy="1218249"/>
          </a:xfrm>
          <a:prstGeom prst="roundRect">
            <a:avLst/>
          </a:prstGeom>
          <a:solidFill>
            <a:schemeClr val="accent6">
              <a:lumMod val="40000"/>
              <a:lumOff val="60000"/>
            </a:schemeClr>
          </a:solidFill>
          <a:ln>
            <a:noFill/>
          </a:ln>
        </p:spPr>
        <p:style>
          <a:lnRef idx="1">
            <a:schemeClr val="accent1"/>
          </a:lnRef>
          <a:fillRef idx="1">
            <a:schemeClr val="accent1"/>
          </a:fillRef>
          <a:effectRef idx="1">
            <a:schemeClr val="accent1"/>
          </a:effectRef>
          <a:fontRef idx="minor">
            <a:schemeClr val="lt1"/>
          </a:fontRef>
        </p:style>
        <p:txBody>
          <a:bodyPr rtlCol="0" anchor="ctr"/>
          <a:lstStyle/>
          <a:p>
            <a:r>
              <a:rPr lang="ja-JP" altLang="en-US" sz="2533" dirty="0">
                <a:solidFill>
                  <a:schemeClr val="tx1"/>
                </a:solidFill>
                <a:latin typeface="ＭＳ Ｐゴシック" panose="020B0600070205080204" pitchFamily="50" charset="-128"/>
                <a:ea typeface="ＭＳ Ｐゴシック" panose="020B0600070205080204" pitchFamily="50" charset="-128"/>
              </a:rPr>
              <a:t>仮説１</a:t>
            </a:r>
            <a:r>
              <a:rPr lang="en-US" altLang="ja-JP" sz="2533" dirty="0">
                <a:solidFill>
                  <a:schemeClr val="tx1"/>
                </a:solidFill>
                <a:latin typeface="ＭＳ Ｐゴシック" panose="020B0600070205080204" pitchFamily="50" charset="-128"/>
                <a:ea typeface="ＭＳ Ｐゴシック" panose="020B0600070205080204" pitchFamily="50" charset="-128"/>
              </a:rPr>
              <a:t>b:</a:t>
            </a:r>
            <a:r>
              <a:rPr lang="ja-JP" altLang="en-US" sz="2533" dirty="0">
                <a:solidFill>
                  <a:schemeClr val="tx1"/>
                </a:solidFill>
                <a:latin typeface="ＭＳ Ｐゴシック" panose="020B0600070205080204" pitchFamily="50" charset="-128"/>
                <a:ea typeface="ＭＳ Ｐゴシック" panose="020B0600070205080204" pitchFamily="50" charset="-128"/>
              </a:rPr>
              <a:t>うすい黄色のイメージのお店との一致度が最も高いテクスチャーは、フルートであった。</a:t>
            </a:r>
            <a:endParaRPr lang="en-US" altLang="ja-JP" sz="2533" dirty="0">
              <a:solidFill>
                <a:schemeClr val="tx1"/>
              </a:solidFill>
              <a:latin typeface="ＭＳ Ｐゴシック" panose="020B0600070205080204" pitchFamily="50" charset="-128"/>
              <a:ea typeface="ＭＳ Ｐゴシック" panose="020B0600070205080204" pitchFamily="50" charset="-128"/>
            </a:endParaRPr>
          </a:p>
          <a:p>
            <a:r>
              <a:rPr lang="ja-JP" altLang="en-US" sz="2533" dirty="0">
                <a:solidFill>
                  <a:schemeClr val="tx1"/>
                </a:solidFill>
                <a:latin typeface="ＭＳ Ｐゴシック" panose="020B0600070205080204" pitchFamily="50" charset="-128"/>
                <a:ea typeface="ＭＳ Ｐゴシック" panose="020B0600070205080204" pitchFamily="50" charset="-128"/>
              </a:rPr>
              <a:t>⇒</a:t>
            </a:r>
            <a:r>
              <a:rPr lang="ja-JP" altLang="en-US" sz="2533" b="1" u="sng" dirty="0">
                <a:solidFill>
                  <a:schemeClr val="tx1"/>
                </a:solidFill>
                <a:latin typeface="ＭＳ Ｐゴシック" panose="020B0600070205080204" pitchFamily="50" charset="-128"/>
                <a:ea typeface="ＭＳ Ｐゴシック" panose="020B0600070205080204" pitchFamily="50" charset="-128"/>
              </a:rPr>
              <a:t>仮説は立証された。</a:t>
            </a:r>
            <a:endParaRPr lang="en-US" altLang="ja-JP" sz="2533" b="1" u="sng" dirty="0">
              <a:solidFill>
                <a:schemeClr val="tx1"/>
              </a:solidFill>
              <a:latin typeface="ＭＳ Ｐゴシック" panose="020B0600070205080204" pitchFamily="50" charset="-128"/>
              <a:ea typeface="ＭＳ Ｐゴシック" panose="020B0600070205080204" pitchFamily="50" charset="-128"/>
            </a:endParaRPr>
          </a:p>
        </p:txBody>
      </p:sp>
      <p:sp>
        <p:nvSpPr>
          <p:cNvPr id="7" name="角丸四角形 6"/>
          <p:cNvSpPr/>
          <p:nvPr/>
        </p:nvSpPr>
        <p:spPr>
          <a:xfrm>
            <a:off x="838200" y="4130963"/>
            <a:ext cx="10515600" cy="2590515"/>
          </a:xfrm>
          <a:prstGeom prst="roundRect">
            <a:avLst/>
          </a:prstGeom>
          <a:solidFill>
            <a:schemeClr val="accent6">
              <a:lumMod val="60000"/>
              <a:lumOff val="40000"/>
            </a:schemeClr>
          </a:solidFill>
          <a:ln>
            <a:noFill/>
          </a:ln>
        </p:spPr>
        <p:style>
          <a:lnRef idx="1">
            <a:schemeClr val="accent1"/>
          </a:lnRef>
          <a:fillRef idx="1">
            <a:schemeClr val="accent1"/>
          </a:fillRef>
          <a:effectRef idx="1">
            <a:schemeClr val="accent1"/>
          </a:effectRef>
          <a:fontRef idx="minor">
            <a:schemeClr val="lt1"/>
          </a:fontRef>
        </p:style>
        <p:txBody>
          <a:bodyPr rtlCol="0" anchor="ctr"/>
          <a:lstStyle/>
          <a:p>
            <a:r>
              <a:rPr lang="ja-JP" altLang="en-US" sz="2533" dirty="0">
                <a:solidFill>
                  <a:schemeClr val="tx1"/>
                </a:solidFill>
                <a:latin typeface="ＭＳ Ｐゴシック" panose="020B0600070205080204" pitchFamily="50" charset="-128"/>
                <a:ea typeface="ＭＳ Ｐゴシック" panose="020B0600070205080204" pitchFamily="50" charset="-128"/>
              </a:rPr>
              <a:t>仮説１</a:t>
            </a:r>
            <a:r>
              <a:rPr lang="en-US" altLang="ja-JP" sz="2533" dirty="0">
                <a:solidFill>
                  <a:schemeClr val="tx1"/>
                </a:solidFill>
                <a:latin typeface="ＭＳ Ｐゴシック" panose="020B0600070205080204" pitchFamily="50" charset="-128"/>
                <a:ea typeface="ＭＳ Ｐゴシック" panose="020B0600070205080204" pitchFamily="50" charset="-128"/>
              </a:rPr>
              <a:t>c:</a:t>
            </a:r>
            <a:r>
              <a:rPr lang="ja-JP" altLang="en-US" sz="2533" dirty="0">
                <a:solidFill>
                  <a:schemeClr val="tx1"/>
                </a:solidFill>
                <a:latin typeface="ＭＳ Ｐゴシック" panose="020B0600070205080204" pitchFamily="50" charset="-128"/>
                <a:ea typeface="ＭＳ Ｐゴシック" panose="020B0600070205080204" pitchFamily="50" charset="-128"/>
              </a:rPr>
              <a:t>さえた橙のイメージのお店との一致度が最も高いテクスチャーはフルートであった。　</a:t>
            </a:r>
            <a:endParaRPr lang="en-US" altLang="ja-JP" sz="2533" dirty="0">
              <a:solidFill>
                <a:schemeClr val="tx1"/>
              </a:solidFill>
              <a:latin typeface="ＭＳ Ｐゴシック" panose="020B0600070205080204" pitchFamily="50" charset="-128"/>
              <a:ea typeface="ＭＳ Ｐゴシック" panose="020B0600070205080204" pitchFamily="50" charset="-128"/>
            </a:endParaRPr>
          </a:p>
          <a:p>
            <a:r>
              <a:rPr lang="ja-JP" altLang="en-US" sz="2533" dirty="0">
                <a:solidFill>
                  <a:schemeClr val="tx1"/>
                </a:solidFill>
                <a:latin typeface="ＭＳ Ｐゴシック" panose="020B0600070205080204" pitchFamily="50" charset="-128"/>
                <a:ea typeface="ＭＳ Ｐゴシック" panose="020B0600070205080204" pitchFamily="50" charset="-128"/>
              </a:rPr>
              <a:t>⇒</a:t>
            </a:r>
            <a:r>
              <a:rPr lang="ja-JP" altLang="en-US" sz="2533" i="1" u="sng" dirty="0">
                <a:solidFill>
                  <a:schemeClr val="tx1"/>
                </a:solidFill>
                <a:latin typeface="ＭＳ Ｐゴシック" panose="020B0600070205080204" pitchFamily="50" charset="-128"/>
                <a:ea typeface="ＭＳ Ｐゴシック" panose="020B0600070205080204" pitchFamily="50" charset="-128"/>
              </a:rPr>
              <a:t>仮説は立証されなかった。</a:t>
            </a:r>
            <a:endParaRPr lang="en-US" altLang="ja-JP" sz="2533" i="1" u="sng" dirty="0">
              <a:solidFill>
                <a:schemeClr val="tx1"/>
              </a:solidFill>
              <a:latin typeface="ＭＳ Ｐゴシック" panose="020B0600070205080204" pitchFamily="50" charset="-128"/>
              <a:ea typeface="ＭＳ Ｐゴシック" panose="020B0600070205080204" pitchFamily="50" charset="-128"/>
            </a:endParaRPr>
          </a:p>
          <a:p>
            <a:r>
              <a:rPr lang="en-US" altLang="ja-JP" sz="2533" dirty="0">
                <a:solidFill>
                  <a:schemeClr val="tx1"/>
                </a:solidFill>
                <a:latin typeface="ＭＳ Ｐゴシック" panose="020B0600070205080204" pitchFamily="50" charset="-128"/>
                <a:ea typeface="ＭＳ Ｐゴシック" panose="020B0600070205080204" pitchFamily="50" charset="-128"/>
              </a:rPr>
              <a:t>※</a:t>
            </a:r>
            <a:r>
              <a:rPr lang="ja-JP" altLang="en-US" sz="2533" dirty="0">
                <a:solidFill>
                  <a:schemeClr val="tx1"/>
                </a:solidFill>
                <a:latin typeface="ＭＳ Ｐゴシック" panose="020B0600070205080204" pitchFamily="50" charset="-128"/>
                <a:ea typeface="ＭＳ Ｐゴシック" panose="020B0600070205080204" pitchFamily="50" charset="-128"/>
              </a:rPr>
              <a:t>画像</a:t>
            </a:r>
            <a:r>
              <a:rPr lang="en-US" altLang="ja-JP" sz="2533" dirty="0">
                <a:solidFill>
                  <a:schemeClr val="tx1"/>
                </a:solidFill>
                <a:latin typeface="ＭＳ Ｐゴシック" panose="020B0600070205080204" pitchFamily="50" charset="-128"/>
                <a:ea typeface="ＭＳ Ｐゴシック" panose="020B0600070205080204" pitchFamily="50" charset="-128"/>
              </a:rPr>
              <a:t>C</a:t>
            </a:r>
            <a:r>
              <a:rPr lang="ja-JP" altLang="en-US" sz="2533" dirty="0">
                <a:solidFill>
                  <a:schemeClr val="tx1"/>
                </a:solidFill>
                <a:latin typeface="ＭＳ Ｐゴシック" panose="020B0600070205080204" pitchFamily="50" charset="-128"/>
                <a:ea typeface="ＭＳ Ｐゴシック" panose="020B0600070205080204" pitchFamily="50" charset="-128"/>
              </a:rPr>
              <a:t>のイメージカラーを本調査での回答数の多かった「うすい黄色」と仮定した場合、被験者内、被験者間共に有意確率</a:t>
            </a:r>
            <a:r>
              <a:rPr lang="en-US" altLang="ja-JP" sz="2533" dirty="0">
                <a:solidFill>
                  <a:schemeClr val="tx1"/>
                </a:solidFill>
                <a:latin typeface="ＭＳ Ｐゴシック" panose="020B0600070205080204" pitchFamily="50" charset="-128"/>
                <a:ea typeface="ＭＳ Ｐゴシック" panose="020B0600070205080204" pitchFamily="50" charset="-128"/>
              </a:rPr>
              <a:t>0.1</a:t>
            </a:r>
            <a:r>
              <a:rPr lang="ja-JP" altLang="en-US" sz="2533" dirty="0">
                <a:solidFill>
                  <a:schemeClr val="tx1"/>
                </a:solidFill>
                <a:latin typeface="ＭＳ Ｐゴシック" panose="020B0600070205080204" pitchFamily="50" charset="-128"/>
                <a:ea typeface="ＭＳ Ｐゴシック" panose="020B0600070205080204" pitchFamily="50" charset="-128"/>
              </a:rPr>
              <a:t>％水準で有意であり、フルートの値が他の楽器よりも良い値となった。</a:t>
            </a:r>
          </a:p>
        </p:txBody>
      </p:sp>
    </p:spTree>
    <p:extLst>
      <p:ext uri="{BB962C8B-B14F-4D97-AF65-F5344CB8AC3E}">
        <p14:creationId xmlns:p14="http://schemas.microsoft.com/office/powerpoint/2010/main" val="2425058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additive="base">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animBg="1"/>
      <p:bldP spid="6" grpId="0" animBg="1"/>
      <p:bldP spid="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xmlns="" id="{D8BC215A-87B2-43DB-8701-44C5929201E6}"/>
              </a:ext>
            </a:extLst>
          </p:cNvPr>
          <p:cNvSpPr>
            <a:spLocks noGrp="1"/>
          </p:cNvSpPr>
          <p:nvPr>
            <p:ph type="title"/>
          </p:nvPr>
        </p:nvSpPr>
        <p:spPr/>
        <p:txBody>
          <a:bodyPr/>
          <a:lstStyle/>
          <a:p>
            <a:r>
              <a:rPr kumimoji="1" lang="ja-JP" altLang="en-US" dirty="0"/>
              <a:t>検証結果：仮説２</a:t>
            </a:r>
          </a:p>
        </p:txBody>
      </p:sp>
      <p:sp>
        <p:nvSpPr>
          <p:cNvPr id="6" name="正方形/長方形 5">
            <a:extLst>
              <a:ext uri="{FF2B5EF4-FFF2-40B4-BE49-F238E27FC236}">
                <a16:creationId xmlns:a16="http://schemas.microsoft.com/office/drawing/2014/main" xmlns="" id="{28D3EB2D-AB25-4D49-904C-9C047C7E1FBE}"/>
              </a:ext>
            </a:extLst>
          </p:cNvPr>
          <p:cNvSpPr/>
          <p:nvPr/>
        </p:nvSpPr>
        <p:spPr>
          <a:xfrm>
            <a:off x="2598040" y="1406960"/>
            <a:ext cx="1769962" cy="64008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一致度</a:t>
            </a:r>
          </a:p>
        </p:txBody>
      </p:sp>
      <p:sp>
        <p:nvSpPr>
          <p:cNvPr id="7" name="正方形/長方形 6">
            <a:extLst>
              <a:ext uri="{FF2B5EF4-FFF2-40B4-BE49-F238E27FC236}">
                <a16:creationId xmlns:a16="http://schemas.microsoft.com/office/drawing/2014/main" xmlns="" id="{72DD631C-3687-4BA2-ACE7-C1CA17BFA9D9}"/>
              </a:ext>
            </a:extLst>
          </p:cNvPr>
          <p:cNvSpPr/>
          <p:nvPr/>
        </p:nvSpPr>
        <p:spPr>
          <a:xfrm>
            <a:off x="2598039" y="2543594"/>
            <a:ext cx="1769963" cy="64008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居心地</a:t>
            </a:r>
          </a:p>
        </p:txBody>
      </p:sp>
      <p:sp>
        <p:nvSpPr>
          <p:cNvPr id="8" name="正方形/長方形 7">
            <a:extLst>
              <a:ext uri="{FF2B5EF4-FFF2-40B4-BE49-F238E27FC236}">
                <a16:creationId xmlns:a16="http://schemas.microsoft.com/office/drawing/2014/main" xmlns="" id="{A02A2B1D-D1C1-4EB6-82F7-EB0F245788D7}"/>
              </a:ext>
            </a:extLst>
          </p:cNvPr>
          <p:cNvSpPr/>
          <p:nvPr/>
        </p:nvSpPr>
        <p:spPr>
          <a:xfrm>
            <a:off x="6501297" y="2554516"/>
            <a:ext cx="1769963" cy="64008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視聴時間</a:t>
            </a:r>
          </a:p>
        </p:txBody>
      </p:sp>
      <p:graphicFrame>
        <p:nvGraphicFramePr>
          <p:cNvPr id="10" name="表 9">
            <a:extLst>
              <a:ext uri="{FF2B5EF4-FFF2-40B4-BE49-F238E27FC236}">
                <a16:creationId xmlns:a16="http://schemas.microsoft.com/office/drawing/2014/main" xmlns="" id="{D648A119-4533-42F2-AFB0-DE7EDD67A34C}"/>
              </a:ext>
            </a:extLst>
          </p:cNvPr>
          <p:cNvGraphicFramePr>
            <a:graphicFrameLocks noGrp="1"/>
          </p:cNvGraphicFramePr>
          <p:nvPr>
            <p:extLst/>
          </p:nvPr>
        </p:nvGraphicFramePr>
        <p:xfrm>
          <a:off x="838199" y="3970646"/>
          <a:ext cx="6855266" cy="1341120"/>
        </p:xfrm>
        <a:graphic>
          <a:graphicData uri="http://schemas.openxmlformats.org/drawingml/2006/table">
            <a:tbl>
              <a:tblPr firstRow="1" bandRow="1">
                <a:tableStyleId>{5940675A-B579-460E-94D1-54222C63F5DA}</a:tableStyleId>
              </a:tblPr>
              <a:tblGrid>
                <a:gridCol w="1935604">
                  <a:extLst>
                    <a:ext uri="{9D8B030D-6E8A-4147-A177-3AD203B41FA5}">
                      <a16:colId xmlns:a16="http://schemas.microsoft.com/office/drawing/2014/main" xmlns="" val="4081802309"/>
                    </a:ext>
                  </a:extLst>
                </a:gridCol>
                <a:gridCol w="1263520">
                  <a:extLst>
                    <a:ext uri="{9D8B030D-6E8A-4147-A177-3AD203B41FA5}">
                      <a16:colId xmlns:a16="http://schemas.microsoft.com/office/drawing/2014/main" xmlns="" val="1454967601"/>
                    </a:ext>
                  </a:extLst>
                </a:gridCol>
                <a:gridCol w="1245597">
                  <a:extLst>
                    <a:ext uri="{9D8B030D-6E8A-4147-A177-3AD203B41FA5}">
                      <a16:colId xmlns:a16="http://schemas.microsoft.com/office/drawing/2014/main" xmlns="" val="2797222047"/>
                    </a:ext>
                  </a:extLst>
                </a:gridCol>
                <a:gridCol w="1209752">
                  <a:extLst>
                    <a:ext uri="{9D8B030D-6E8A-4147-A177-3AD203B41FA5}">
                      <a16:colId xmlns:a16="http://schemas.microsoft.com/office/drawing/2014/main" xmlns="" val="2403962223"/>
                    </a:ext>
                  </a:extLst>
                </a:gridCol>
                <a:gridCol w="1200793">
                  <a:extLst>
                    <a:ext uri="{9D8B030D-6E8A-4147-A177-3AD203B41FA5}">
                      <a16:colId xmlns:a16="http://schemas.microsoft.com/office/drawing/2014/main" xmlns="" val="2460827822"/>
                    </a:ext>
                  </a:extLst>
                </a:gridCol>
              </a:tblGrid>
              <a:tr h="281485">
                <a:tc>
                  <a:txBody>
                    <a:bodyPr/>
                    <a:lstStyle/>
                    <a:p>
                      <a:endParaRPr kumimoji="1" lang="ja-JP" altLang="en-US" sz="1600" dirty="0"/>
                    </a:p>
                  </a:txBody>
                  <a:tcPr/>
                </a:tc>
                <a:tc>
                  <a:txBody>
                    <a:bodyPr/>
                    <a:lstStyle/>
                    <a:p>
                      <a:r>
                        <a:rPr kumimoji="1" lang="ja-JP" altLang="en-US" sz="1600" dirty="0"/>
                        <a:t>推定値</a:t>
                      </a:r>
                    </a:p>
                  </a:txBody>
                  <a:tcPr/>
                </a:tc>
                <a:tc>
                  <a:txBody>
                    <a:bodyPr/>
                    <a:lstStyle/>
                    <a:p>
                      <a:r>
                        <a:rPr kumimoji="1" lang="ja-JP" altLang="en-US" sz="1600" dirty="0"/>
                        <a:t>標準誤差</a:t>
                      </a:r>
                      <a:endParaRPr kumimoji="1" lang="en-US" altLang="ja-JP" sz="1600" dirty="0"/>
                    </a:p>
                  </a:txBody>
                  <a:tcPr/>
                </a:tc>
                <a:tc>
                  <a:txBody>
                    <a:bodyPr/>
                    <a:lstStyle/>
                    <a:p>
                      <a:r>
                        <a:rPr kumimoji="1" lang="ja-JP" altLang="en-US" sz="1600" dirty="0"/>
                        <a:t>検定統計量</a:t>
                      </a:r>
                    </a:p>
                  </a:txBody>
                  <a:tcPr/>
                </a:tc>
                <a:tc>
                  <a:txBody>
                    <a:bodyPr/>
                    <a:lstStyle/>
                    <a:p>
                      <a:r>
                        <a:rPr kumimoji="1" lang="ja-JP" altLang="en-US" sz="1600" dirty="0"/>
                        <a:t>確率ラベル</a:t>
                      </a:r>
                    </a:p>
                  </a:txBody>
                  <a:tcPr/>
                </a:tc>
                <a:extLst>
                  <a:ext uri="{0D108BD9-81ED-4DB2-BD59-A6C34878D82A}">
                    <a16:rowId xmlns:a16="http://schemas.microsoft.com/office/drawing/2014/main" xmlns="" val="2106717379"/>
                  </a:ext>
                </a:extLst>
              </a:tr>
              <a:tr h="281485">
                <a:tc>
                  <a:txBody>
                    <a:bodyPr/>
                    <a:lstStyle/>
                    <a:p>
                      <a:r>
                        <a:rPr kumimoji="1" lang="ja-JP" altLang="en-US" sz="1600" dirty="0"/>
                        <a:t>居心地 ← 一致度</a:t>
                      </a:r>
                    </a:p>
                  </a:txBody>
                  <a:tcPr/>
                </a:tc>
                <a:tc>
                  <a:txBody>
                    <a:bodyPr/>
                    <a:lstStyle/>
                    <a:p>
                      <a:r>
                        <a:rPr kumimoji="1" lang="en-US" altLang="ja-JP" sz="1600" dirty="0"/>
                        <a:t>0.684</a:t>
                      </a:r>
                      <a:endParaRPr kumimoji="1" lang="ja-JP" altLang="en-US" sz="1600" dirty="0"/>
                    </a:p>
                  </a:txBody>
                  <a:tcPr/>
                </a:tc>
                <a:tc>
                  <a:txBody>
                    <a:bodyPr/>
                    <a:lstStyle/>
                    <a:p>
                      <a:r>
                        <a:rPr kumimoji="1" lang="en-US" altLang="ja-JP" sz="1600" dirty="0"/>
                        <a:t>0.018</a:t>
                      </a:r>
                      <a:endParaRPr kumimoji="1" lang="ja-JP" altLang="en-US" sz="1600" dirty="0"/>
                    </a:p>
                  </a:txBody>
                  <a:tcPr/>
                </a:tc>
                <a:tc>
                  <a:txBody>
                    <a:bodyPr/>
                    <a:lstStyle/>
                    <a:p>
                      <a:r>
                        <a:rPr kumimoji="1" lang="en-US" altLang="ja-JP" sz="1600" dirty="0"/>
                        <a:t>38.068</a:t>
                      </a:r>
                      <a:endParaRPr kumimoji="1" lang="ja-JP" altLang="en-US" sz="1600" dirty="0"/>
                    </a:p>
                  </a:txBody>
                  <a:tcPr/>
                </a:tc>
                <a:tc>
                  <a:txBody>
                    <a:bodyPr/>
                    <a:lstStyle/>
                    <a:p>
                      <a:r>
                        <a:rPr kumimoji="1" lang="ja-JP" altLang="en-US" sz="1600" dirty="0"/>
                        <a:t>***</a:t>
                      </a:r>
                    </a:p>
                  </a:txBody>
                  <a:tcPr/>
                </a:tc>
                <a:extLst>
                  <a:ext uri="{0D108BD9-81ED-4DB2-BD59-A6C34878D82A}">
                    <a16:rowId xmlns:a16="http://schemas.microsoft.com/office/drawing/2014/main" xmlns="" val="2754903698"/>
                  </a:ext>
                </a:extLst>
              </a:tr>
              <a:tr h="281485">
                <a:tc>
                  <a:txBody>
                    <a:bodyPr/>
                    <a:lstStyle/>
                    <a:p>
                      <a:r>
                        <a:rPr kumimoji="1" lang="ja-JP" altLang="en-US" sz="1600" dirty="0"/>
                        <a:t>視聴時間 ← 一致度</a:t>
                      </a:r>
                    </a:p>
                  </a:txBody>
                  <a:tcPr/>
                </a:tc>
                <a:tc>
                  <a:txBody>
                    <a:bodyPr/>
                    <a:lstStyle/>
                    <a:p>
                      <a:r>
                        <a:rPr kumimoji="1" lang="en-US" altLang="ja-JP" sz="1600" dirty="0"/>
                        <a:t>0.289</a:t>
                      </a:r>
                      <a:endParaRPr kumimoji="1" lang="ja-JP" altLang="en-US" sz="1600" dirty="0"/>
                    </a:p>
                  </a:txBody>
                  <a:tcPr/>
                </a:tc>
                <a:tc>
                  <a:txBody>
                    <a:bodyPr/>
                    <a:lstStyle/>
                    <a:p>
                      <a:r>
                        <a:rPr kumimoji="1" lang="en-US" altLang="ja-JP" sz="1600" dirty="0"/>
                        <a:t>0.162</a:t>
                      </a:r>
                      <a:endParaRPr kumimoji="1" lang="ja-JP" altLang="en-US" sz="1600" dirty="0"/>
                    </a:p>
                  </a:txBody>
                  <a:tcPr/>
                </a:tc>
                <a:tc>
                  <a:txBody>
                    <a:bodyPr/>
                    <a:lstStyle/>
                    <a:p>
                      <a:r>
                        <a:rPr kumimoji="1" lang="en-US" altLang="ja-JP" sz="1600" dirty="0"/>
                        <a:t>1.784</a:t>
                      </a:r>
                      <a:endParaRPr kumimoji="1" lang="ja-JP" altLang="en-US" sz="1600" dirty="0"/>
                    </a:p>
                  </a:txBody>
                  <a:tcPr/>
                </a:tc>
                <a:tc>
                  <a:txBody>
                    <a:bodyPr/>
                    <a:lstStyle/>
                    <a:p>
                      <a:r>
                        <a:rPr kumimoji="1" lang="en-US" altLang="ja-JP" sz="1600" dirty="0"/>
                        <a:t>0.075</a:t>
                      </a:r>
                      <a:endParaRPr kumimoji="1" lang="ja-JP" altLang="en-US" sz="1600" dirty="0"/>
                    </a:p>
                  </a:txBody>
                  <a:tcPr/>
                </a:tc>
                <a:extLst>
                  <a:ext uri="{0D108BD9-81ED-4DB2-BD59-A6C34878D82A}">
                    <a16:rowId xmlns:a16="http://schemas.microsoft.com/office/drawing/2014/main" xmlns="" val="1424488435"/>
                  </a:ext>
                </a:extLst>
              </a:tr>
              <a:tr h="281485">
                <a:tc>
                  <a:txBody>
                    <a:bodyPr/>
                    <a:lstStyle/>
                    <a:p>
                      <a:r>
                        <a:rPr kumimoji="1" lang="ja-JP" altLang="en-US" sz="1600" dirty="0"/>
                        <a:t>視聴時間 ← 居心地</a:t>
                      </a:r>
                    </a:p>
                  </a:txBody>
                  <a:tcPr/>
                </a:tc>
                <a:tc>
                  <a:txBody>
                    <a:bodyPr/>
                    <a:lstStyle/>
                    <a:p>
                      <a:r>
                        <a:rPr kumimoji="1" lang="en-US" altLang="ja-JP" sz="1600" dirty="0"/>
                        <a:t>0.410</a:t>
                      </a:r>
                      <a:endParaRPr kumimoji="1" lang="ja-JP" altLang="en-US" sz="1600" dirty="0"/>
                    </a:p>
                  </a:txBody>
                  <a:tcPr/>
                </a:tc>
                <a:tc>
                  <a:txBody>
                    <a:bodyPr/>
                    <a:lstStyle/>
                    <a:p>
                      <a:r>
                        <a:rPr kumimoji="1" lang="en-US" altLang="ja-JP" sz="1600" dirty="0"/>
                        <a:t>0.158</a:t>
                      </a:r>
                      <a:endParaRPr kumimoji="1" lang="ja-JP" altLang="en-US" sz="1600" dirty="0"/>
                    </a:p>
                  </a:txBody>
                  <a:tcPr/>
                </a:tc>
                <a:tc>
                  <a:txBody>
                    <a:bodyPr/>
                    <a:lstStyle/>
                    <a:p>
                      <a:r>
                        <a:rPr kumimoji="1" lang="en-US" altLang="ja-JP" sz="1600" dirty="0"/>
                        <a:t>2.604</a:t>
                      </a:r>
                      <a:endParaRPr kumimoji="1" lang="ja-JP" altLang="en-US" sz="1600" dirty="0"/>
                    </a:p>
                  </a:txBody>
                  <a:tcPr/>
                </a:tc>
                <a:tc>
                  <a:txBody>
                    <a:bodyPr/>
                    <a:lstStyle/>
                    <a:p>
                      <a:r>
                        <a:rPr kumimoji="1" lang="en-US" altLang="ja-JP" sz="1600" dirty="0"/>
                        <a:t>0.009</a:t>
                      </a:r>
                      <a:endParaRPr kumimoji="1" lang="ja-JP" altLang="en-US" sz="1600" dirty="0"/>
                    </a:p>
                  </a:txBody>
                  <a:tcPr/>
                </a:tc>
                <a:extLst>
                  <a:ext uri="{0D108BD9-81ED-4DB2-BD59-A6C34878D82A}">
                    <a16:rowId xmlns:a16="http://schemas.microsoft.com/office/drawing/2014/main" xmlns="" val="1815732835"/>
                  </a:ext>
                </a:extLst>
              </a:tr>
            </a:tbl>
          </a:graphicData>
        </a:graphic>
      </p:graphicFrame>
      <p:sp>
        <p:nvSpPr>
          <p:cNvPr id="2" name="テキスト ボックス 1"/>
          <p:cNvSpPr txBox="1"/>
          <p:nvPr/>
        </p:nvSpPr>
        <p:spPr>
          <a:xfrm>
            <a:off x="540681" y="3632092"/>
            <a:ext cx="595035" cy="338554"/>
          </a:xfrm>
          <a:prstGeom prst="rect">
            <a:avLst/>
          </a:prstGeom>
          <a:noFill/>
        </p:spPr>
        <p:txBody>
          <a:bodyPr wrap="none" rtlCol="0">
            <a:spAutoFit/>
          </a:bodyPr>
          <a:lstStyle/>
          <a:p>
            <a:r>
              <a:rPr kumimoji="1" lang="ja-JP" altLang="en-US" sz="1600" dirty="0"/>
              <a:t>係数</a:t>
            </a:r>
          </a:p>
        </p:txBody>
      </p:sp>
      <p:graphicFrame>
        <p:nvGraphicFramePr>
          <p:cNvPr id="9" name="表 8"/>
          <p:cNvGraphicFramePr>
            <a:graphicFrameLocks noGrp="1"/>
          </p:cNvGraphicFramePr>
          <p:nvPr>
            <p:extLst/>
          </p:nvPr>
        </p:nvGraphicFramePr>
        <p:xfrm>
          <a:off x="8271260" y="4138286"/>
          <a:ext cx="3271215" cy="1005840"/>
        </p:xfrm>
        <a:graphic>
          <a:graphicData uri="http://schemas.openxmlformats.org/drawingml/2006/table">
            <a:tbl>
              <a:tblPr firstRow="1" bandRow="1">
                <a:tableStyleId>{5940675A-B579-460E-94D1-54222C63F5DA}</a:tableStyleId>
              </a:tblPr>
              <a:tblGrid>
                <a:gridCol w="1090405">
                  <a:extLst>
                    <a:ext uri="{9D8B030D-6E8A-4147-A177-3AD203B41FA5}">
                      <a16:colId xmlns:a16="http://schemas.microsoft.com/office/drawing/2014/main" xmlns="" val="20000"/>
                    </a:ext>
                  </a:extLst>
                </a:gridCol>
                <a:gridCol w="1090405">
                  <a:extLst>
                    <a:ext uri="{9D8B030D-6E8A-4147-A177-3AD203B41FA5}">
                      <a16:colId xmlns:a16="http://schemas.microsoft.com/office/drawing/2014/main" xmlns="" val="20001"/>
                    </a:ext>
                  </a:extLst>
                </a:gridCol>
                <a:gridCol w="1090405">
                  <a:extLst>
                    <a:ext uri="{9D8B030D-6E8A-4147-A177-3AD203B41FA5}">
                      <a16:colId xmlns:a16="http://schemas.microsoft.com/office/drawing/2014/main" xmlns="" val="20002"/>
                    </a:ext>
                  </a:extLst>
                </a:gridCol>
              </a:tblGrid>
              <a:tr h="299879">
                <a:tc>
                  <a:txBody>
                    <a:bodyPr/>
                    <a:lstStyle/>
                    <a:p>
                      <a:endParaRPr kumimoji="1" lang="ja-JP" altLang="en-US" sz="1600" dirty="0"/>
                    </a:p>
                  </a:txBody>
                  <a:tcPr/>
                </a:tc>
                <a:tc>
                  <a:txBody>
                    <a:bodyPr/>
                    <a:lstStyle/>
                    <a:p>
                      <a:r>
                        <a:rPr kumimoji="1" lang="ja-JP" altLang="en-US" sz="1600" dirty="0"/>
                        <a:t>一致度</a:t>
                      </a:r>
                    </a:p>
                  </a:txBody>
                  <a:tcPr/>
                </a:tc>
                <a:tc>
                  <a:txBody>
                    <a:bodyPr/>
                    <a:lstStyle/>
                    <a:p>
                      <a:r>
                        <a:rPr kumimoji="1" lang="ja-JP" altLang="en-US" sz="1600" dirty="0"/>
                        <a:t>居心地</a:t>
                      </a:r>
                    </a:p>
                  </a:txBody>
                  <a:tcPr/>
                </a:tc>
                <a:extLst>
                  <a:ext uri="{0D108BD9-81ED-4DB2-BD59-A6C34878D82A}">
                    <a16:rowId xmlns:a16="http://schemas.microsoft.com/office/drawing/2014/main" xmlns="" val="10000"/>
                  </a:ext>
                </a:extLst>
              </a:tr>
              <a:tr h="299879">
                <a:tc>
                  <a:txBody>
                    <a:bodyPr/>
                    <a:lstStyle/>
                    <a:p>
                      <a:r>
                        <a:rPr kumimoji="1" lang="ja-JP" altLang="en-US" sz="1600" dirty="0"/>
                        <a:t>居心地</a:t>
                      </a:r>
                    </a:p>
                  </a:txBody>
                  <a:tcPr/>
                </a:tc>
                <a:tc>
                  <a:txBody>
                    <a:bodyPr/>
                    <a:lstStyle/>
                    <a:p>
                      <a:r>
                        <a:rPr kumimoji="1" lang="en-US" altLang="ja-JP" sz="1600" dirty="0"/>
                        <a:t>0.664</a:t>
                      </a:r>
                      <a:endParaRPr kumimoji="1" lang="ja-JP" altLang="en-US" sz="1600" dirty="0"/>
                    </a:p>
                  </a:txBody>
                  <a:tcPr/>
                </a:tc>
                <a:tc>
                  <a:txBody>
                    <a:bodyPr/>
                    <a:lstStyle/>
                    <a:p>
                      <a:r>
                        <a:rPr kumimoji="1" lang="en-US" altLang="ja-JP" sz="1600" dirty="0"/>
                        <a:t>0.000</a:t>
                      </a:r>
                      <a:endParaRPr kumimoji="1" lang="ja-JP" altLang="en-US" sz="1600" dirty="0"/>
                    </a:p>
                  </a:txBody>
                  <a:tcPr/>
                </a:tc>
                <a:extLst>
                  <a:ext uri="{0D108BD9-81ED-4DB2-BD59-A6C34878D82A}">
                    <a16:rowId xmlns:a16="http://schemas.microsoft.com/office/drawing/2014/main" xmlns="" val="10001"/>
                  </a:ext>
                </a:extLst>
              </a:tr>
              <a:tr h="299879">
                <a:tc>
                  <a:txBody>
                    <a:bodyPr/>
                    <a:lstStyle/>
                    <a:p>
                      <a:r>
                        <a:rPr kumimoji="1" lang="ja-JP" altLang="en-US" sz="1600" dirty="0"/>
                        <a:t>視聴時間</a:t>
                      </a:r>
                    </a:p>
                  </a:txBody>
                  <a:tcPr/>
                </a:tc>
                <a:tc>
                  <a:txBody>
                    <a:bodyPr/>
                    <a:lstStyle/>
                    <a:p>
                      <a:r>
                        <a:rPr kumimoji="1" lang="en-US" altLang="ja-JP" sz="1600" dirty="0"/>
                        <a:t>0.109</a:t>
                      </a:r>
                      <a:endParaRPr kumimoji="1" lang="ja-JP" altLang="en-US" sz="1600" dirty="0"/>
                    </a:p>
                  </a:txBody>
                  <a:tcPr/>
                </a:tc>
                <a:tc>
                  <a:txBody>
                    <a:bodyPr/>
                    <a:lstStyle/>
                    <a:p>
                      <a:r>
                        <a:rPr kumimoji="1" lang="en-US" altLang="ja-JP" sz="1600" dirty="0"/>
                        <a:t>0.081</a:t>
                      </a:r>
                      <a:endParaRPr kumimoji="1" lang="ja-JP" altLang="en-US" sz="1600" dirty="0"/>
                    </a:p>
                  </a:txBody>
                  <a:tcPr/>
                </a:tc>
                <a:extLst>
                  <a:ext uri="{0D108BD9-81ED-4DB2-BD59-A6C34878D82A}">
                    <a16:rowId xmlns:a16="http://schemas.microsoft.com/office/drawing/2014/main" xmlns="" val="10002"/>
                  </a:ext>
                </a:extLst>
              </a:tr>
            </a:tbl>
          </a:graphicData>
        </a:graphic>
      </p:graphicFrame>
      <p:sp>
        <p:nvSpPr>
          <p:cNvPr id="3" name="テキスト ボックス 2"/>
          <p:cNvSpPr txBox="1"/>
          <p:nvPr/>
        </p:nvSpPr>
        <p:spPr>
          <a:xfrm>
            <a:off x="7990116" y="3769174"/>
            <a:ext cx="2060812" cy="338554"/>
          </a:xfrm>
          <a:prstGeom prst="rect">
            <a:avLst/>
          </a:prstGeom>
          <a:noFill/>
        </p:spPr>
        <p:txBody>
          <a:bodyPr wrap="square" rtlCol="0">
            <a:spAutoFit/>
          </a:bodyPr>
          <a:lstStyle/>
          <a:p>
            <a:r>
              <a:rPr kumimoji="1" lang="ja-JP" altLang="en-US" sz="1600" dirty="0"/>
              <a:t>標準化総合効果</a:t>
            </a:r>
          </a:p>
        </p:txBody>
      </p:sp>
      <p:sp>
        <p:nvSpPr>
          <p:cNvPr id="5" name="テキスト ボックス 4"/>
          <p:cNvSpPr txBox="1"/>
          <p:nvPr/>
        </p:nvSpPr>
        <p:spPr>
          <a:xfrm>
            <a:off x="243951" y="5526949"/>
            <a:ext cx="9806977" cy="1323439"/>
          </a:xfrm>
          <a:prstGeom prst="rect">
            <a:avLst/>
          </a:prstGeom>
          <a:noFill/>
          <a:ln>
            <a:noFill/>
          </a:ln>
        </p:spPr>
        <p:txBody>
          <a:bodyPr wrap="square" rtlCol="0">
            <a:spAutoFit/>
          </a:bodyPr>
          <a:lstStyle/>
          <a:p>
            <a:r>
              <a:rPr kumimoji="1" lang="ja-JP" altLang="en-US" u="sng" dirty="0"/>
              <a:t>・</a:t>
            </a:r>
            <a:r>
              <a:rPr kumimoji="1" lang="ja-JP" altLang="en-US" sz="2400" b="1" u="sng" dirty="0"/>
              <a:t>仮説２</a:t>
            </a:r>
            <a:r>
              <a:rPr kumimoji="1" lang="en-US" altLang="ja-JP" sz="2400" b="1" u="sng" dirty="0"/>
              <a:t>a</a:t>
            </a:r>
            <a:r>
              <a:rPr kumimoji="1" lang="ja-JP" altLang="en-US" b="1" u="sng" dirty="0"/>
              <a:t>：一致度から居心地のパス</a:t>
            </a:r>
            <a:r>
              <a:rPr lang="ja-JP" altLang="en-US" b="1" u="sng" dirty="0"/>
              <a:t>は</a:t>
            </a:r>
            <a:r>
              <a:rPr kumimoji="1" lang="ja-JP" altLang="en-US" b="1" u="sng" dirty="0"/>
              <a:t>１％水準で統計的に</a:t>
            </a:r>
            <a:r>
              <a:rPr kumimoji="1" lang="ja-JP" altLang="en-US" sz="2400" b="1" u="sng" dirty="0"/>
              <a:t>有意</a:t>
            </a:r>
            <a:r>
              <a:rPr kumimoji="1" lang="ja-JP" altLang="en-US" b="1" u="sng" dirty="0"/>
              <a:t>であ</a:t>
            </a:r>
            <a:r>
              <a:rPr lang="ja-JP" altLang="en-US" b="1" u="sng" dirty="0"/>
              <a:t>った</a:t>
            </a:r>
            <a:r>
              <a:rPr kumimoji="1" lang="ja-JP" altLang="en-US" b="1" u="sng" dirty="0"/>
              <a:t>。</a:t>
            </a:r>
            <a:endParaRPr kumimoji="1" lang="en-US" altLang="ja-JP" b="1" u="sng" dirty="0"/>
          </a:p>
          <a:p>
            <a:r>
              <a:rPr lang="ja-JP" altLang="en-US" b="1" dirty="0"/>
              <a:t>　　　　 </a:t>
            </a:r>
            <a:r>
              <a:rPr lang="ja-JP" altLang="en-US" b="1" u="sng" dirty="0"/>
              <a:t>このことから、 一致度が</a:t>
            </a:r>
            <a:r>
              <a:rPr lang="en-US" altLang="ja-JP" b="1" u="sng" dirty="0"/>
              <a:t>1</a:t>
            </a:r>
            <a:r>
              <a:rPr lang="ja-JP" altLang="en-US" b="1" u="sng" dirty="0"/>
              <a:t>増加すると、居心地へ</a:t>
            </a:r>
            <a:r>
              <a:rPr lang="en-US" altLang="ja-JP" b="1" u="sng" dirty="0"/>
              <a:t>0.664</a:t>
            </a:r>
            <a:r>
              <a:rPr lang="ja-JP" altLang="en-US" b="1" u="sng" dirty="0"/>
              <a:t>影響するといえる。</a:t>
            </a:r>
            <a:endParaRPr lang="en-US" altLang="ja-JP" b="1" u="sng" dirty="0"/>
          </a:p>
          <a:p>
            <a:endParaRPr kumimoji="1" lang="en-US" altLang="ja-JP" u="sng" dirty="0"/>
          </a:p>
          <a:p>
            <a:r>
              <a:rPr kumimoji="1" lang="ja-JP" altLang="en-US" u="sng" dirty="0"/>
              <a:t>・</a:t>
            </a:r>
            <a:r>
              <a:rPr kumimoji="1" lang="ja-JP" altLang="en-US" sz="2000" u="sng" dirty="0"/>
              <a:t>仮説２</a:t>
            </a:r>
            <a:r>
              <a:rPr kumimoji="1" lang="en-US" altLang="ja-JP" sz="2000" u="sng" dirty="0"/>
              <a:t>b</a:t>
            </a:r>
            <a:r>
              <a:rPr lang="ja-JP" altLang="en-US" u="sng" dirty="0"/>
              <a:t>：一致度から視聴時間のパスは５％水準で</a:t>
            </a:r>
            <a:r>
              <a:rPr lang="ja-JP" altLang="en-US" sz="2000" u="sng" dirty="0"/>
              <a:t>棄却</a:t>
            </a:r>
            <a:r>
              <a:rPr lang="ja-JP" altLang="en-US" u="sng" dirty="0"/>
              <a:t>され、統計的に有意ではなかった。</a:t>
            </a:r>
            <a:endParaRPr lang="en-US" altLang="ja-JP" u="sng" dirty="0"/>
          </a:p>
        </p:txBody>
      </p:sp>
      <p:sp>
        <p:nvSpPr>
          <p:cNvPr id="11" name="角丸四角形 10"/>
          <p:cNvSpPr/>
          <p:nvPr/>
        </p:nvSpPr>
        <p:spPr>
          <a:xfrm>
            <a:off x="6424458" y="4285118"/>
            <a:ext cx="1351128" cy="356088"/>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9292717" y="4463162"/>
            <a:ext cx="1228299" cy="35311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直線矢印コネクタ 13"/>
          <p:cNvCxnSpPr>
            <a:stCxn id="6" idx="2"/>
            <a:endCxn id="7" idx="0"/>
          </p:cNvCxnSpPr>
          <p:nvPr/>
        </p:nvCxnSpPr>
        <p:spPr>
          <a:xfrm>
            <a:off x="3483021" y="2047040"/>
            <a:ext cx="0" cy="496554"/>
          </a:xfrm>
          <a:prstGeom prst="straightConnector1">
            <a:avLst/>
          </a:prstGeom>
          <a:ln w="381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stCxn id="7" idx="3"/>
            <a:endCxn id="8" idx="1"/>
          </p:cNvCxnSpPr>
          <p:nvPr/>
        </p:nvCxnSpPr>
        <p:spPr>
          <a:xfrm>
            <a:off x="4368002" y="2863634"/>
            <a:ext cx="2133295" cy="10922"/>
          </a:xfrm>
          <a:prstGeom prst="straightConnector1">
            <a:avLst/>
          </a:prstGeom>
          <a:ln w="381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a:stCxn id="6" idx="3"/>
          </p:cNvCxnSpPr>
          <p:nvPr/>
        </p:nvCxnSpPr>
        <p:spPr>
          <a:xfrm>
            <a:off x="4368002" y="1727000"/>
            <a:ext cx="2133295" cy="960962"/>
          </a:xfrm>
          <a:prstGeom prst="straightConnector1">
            <a:avLst/>
          </a:prstGeom>
          <a:ln w="381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p:cNvSpPr txBox="1"/>
          <p:nvPr/>
        </p:nvSpPr>
        <p:spPr>
          <a:xfrm>
            <a:off x="2921414" y="2237529"/>
            <a:ext cx="551828" cy="276999"/>
          </a:xfrm>
          <a:prstGeom prst="rect">
            <a:avLst/>
          </a:prstGeom>
          <a:noFill/>
        </p:spPr>
        <p:txBody>
          <a:bodyPr wrap="square" rtlCol="0">
            <a:spAutoFit/>
          </a:bodyPr>
          <a:lstStyle/>
          <a:p>
            <a:r>
              <a:rPr kumimoji="1" lang="en-US" altLang="ja-JP" sz="1200" dirty="0"/>
              <a:t>0,664</a:t>
            </a:r>
            <a:endParaRPr kumimoji="1" lang="ja-JP" altLang="en-US" sz="1200" dirty="0"/>
          </a:p>
        </p:txBody>
      </p:sp>
      <p:sp>
        <p:nvSpPr>
          <p:cNvPr id="20" name="テキスト ボックス 19"/>
          <p:cNvSpPr txBox="1"/>
          <p:nvPr/>
        </p:nvSpPr>
        <p:spPr>
          <a:xfrm>
            <a:off x="4183075" y="2300147"/>
            <a:ext cx="581394" cy="276999"/>
          </a:xfrm>
          <a:prstGeom prst="rect">
            <a:avLst/>
          </a:prstGeom>
          <a:noFill/>
        </p:spPr>
        <p:txBody>
          <a:bodyPr wrap="square" rtlCol="0">
            <a:spAutoFit/>
          </a:bodyPr>
          <a:lstStyle/>
          <a:p>
            <a:r>
              <a:rPr kumimoji="1" lang="en-US" altLang="ja-JP" sz="1200" dirty="0"/>
              <a:t>0,441</a:t>
            </a:r>
            <a:endParaRPr kumimoji="1" lang="ja-JP" altLang="en-US" sz="1200" dirty="0"/>
          </a:p>
        </p:txBody>
      </p:sp>
      <p:sp>
        <p:nvSpPr>
          <p:cNvPr id="21" name="テキスト ボックス 20"/>
          <p:cNvSpPr txBox="1"/>
          <p:nvPr/>
        </p:nvSpPr>
        <p:spPr>
          <a:xfrm>
            <a:off x="5127575" y="1893239"/>
            <a:ext cx="641445" cy="276999"/>
          </a:xfrm>
          <a:prstGeom prst="rect">
            <a:avLst/>
          </a:prstGeom>
          <a:noFill/>
        </p:spPr>
        <p:txBody>
          <a:bodyPr wrap="square" rtlCol="0">
            <a:spAutoFit/>
          </a:bodyPr>
          <a:lstStyle/>
          <a:p>
            <a:r>
              <a:rPr kumimoji="1" lang="en-US" altLang="ja-JP" sz="1200" dirty="0"/>
              <a:t>0.055</a:t>
            </a:r>
            <a:endParaRPr kumimoji="1" lang="ja-JP" altLang="en-US" sz="1200" dirty="0"/>
          </a:p>
        </p:txBody>
      </p:sp>
      <p:sp>
        <p:nvSpPr>
          <p:cNvPr id="22" name="テキスト ボックス 21"/>
          <p:cNvSpPr txBox="1"/>
          <p:nvPr/>
        </p:nvSpPr>
        <p:spPr>
          <a:xfrm>
            <a:off x="5127575" y="2893533"/>
            <a:ext cx="614149" cy="276999"/>
          </a:xfrm>
          <a:prstGeom prst="rect">
            <a:avLst/>
          </a:prstGeom>
          <a:noFill/>
        </p:spPr>
        <p:txBody>
          <a:bodyPr wrap="square" rtlCol="0">
            <a:spAutoFit/>
          </a:bodyPr>
          <a:lstStyle/>
          <a:p>
            <a:r>
              <a:rPr kumimoji="1" lang="en-US" altLang="ja-JP" sz="1200" dirty="0"/>
              <a:t>0.081</a:t>
            </a:r>
            <a:endParaRPr kumimoji="1" lang="ja-JP" altLang="en-US" sz="1200" dirty="0"/>
          </a:p>
        </p:txBody>
      </p:sp>
      <p:sp>
        <p:nvSpPr>
          <p:cNvPr id="23" name="テキスト ボックス 22"/>
          <p:cNvSpPr txBox="1"/>
          <p:nvPr/>
        </p:nvSpPr>
        <p:spPr>
          <a:xfrm>
            <a:off x="8048009" y="2300147"/>
            <a:ext cx="593444" cy="276999"/>
          </a:xfrm>
          <a:prstGeom prst="rect">
            <a:avLst/>
          </a:prstGeom>
          <a:noFill/>
        </p:spPr>
        <p:txBody>
          <a:bodyPr wrap="square" rtlCol="0">
            <a:spAutoFit/>
          </a:bodyPr>
          <a:lstStyle/>
          <a:p>
            <a:r>
              <a:rPr kumimoji="1" lang="en-US" altLang="ja-JP" sz="1200" dirty="0"/>
              <a:t>0,015</a:t>
            </a:r>
            <a:endParaRPr kumimoji="1" lang="ja-JP" altLang="en-US" sz="1200" dirty="0"/>
          </a:p>
        </p:txBody>
      </p:sp>
      <p:sp>
        <p:nvSpPr>
          <p:cNvPr id="38" name="円/楕円 37"/>
          <p:cNvSpPr/>
          <p:nvPr/>
        </p:nvSpPr>
        <p:spPr>
          <a:xfrm>
            <a:off x="1537435" y="2561912"/>
            <a:ext cx="574497" cy="593386"/>
          </a:xfrm>
          <a:prstGeom prst="ellipse">
            <a:avLst/>
          </a:prstGeom>
          <a:solidFill>
            <a:schemeClr val="tx2">
              <a:lumMod val="20000"/>
              <a:lumOff val="8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rPr>
              <a:t>e1</a:t>
            </a:r>
            <a:endParaRPr kumimoji="1" lang="ja-JP" altLang="en-US" sz="1600" dirty="0">
              <a:solidFill>
                <a:schemeClr val="tx1"/>
              </a:solidFill>
            </a:endParaRPr>
          </a:p>
        </p:txBody>
      </p:sp>
      <p:sp>
        <p:nvSpPr>
          <p:cNvPr id="39" name="円/楕円 38"/>
          <p:cNvSpPr/>
          <p:nvPr/>
        </p:nvSpPr>
        <p:spPr>
          <a:xfrm>
            <a:off x="8791691" y="2577146"/>
            <a:ext cx="574497" cy="593386"/>
          </a:xfrm>
          <a:prstGeom prst="ellipse">
            <a:avLst/>
          </a:prstGeom>
          <a:solidFill>
            <a:schemeClr val="tx2">
              <a:lumMod val="20000"/>
              <a:lumOff val="8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rPr>
              <a:t>e2</a:t>
            </a:r>
            <a:endParaRPr kumimoji="1" lang="ja-JP" altLang="en-US" sz="1600" dirty="0">
              <a:solidFill>
                <a:schemeClr val="tx1"/>
              </a:solidFill>
            </a:endParaRPr>
          </a:p>
        </p:txBody>
      </p:sp>
      <p:cxnSp>
        <p:nvCxnSpPr>
          <p:cNvPr id="41" name="直線矢印コネクタ 40"/>
          <p:cNvCxnSpPr>
            <a:stCxn id="38" idx="6"/>
            <a:endCxn id="7" idx="1"/>
          </p:cNvCxnSpPr>
          <p:nvPr/>
        </p:nvCxnSpPr>
        <p:spPr>
          <a:xfrm>
            <a:off x="2111932" y="2858605"/>
            <a:ext cx="486107" cy="5029"/>
          </a:xfrm>
          <a:prstGeom prst="straightConnector1">
            <a:avLst/>
          </a:prstGeom>
          <a:ln w="381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a:stCxn id="39" idx="2"/>
            <a:endCxn id="8" idx="3"/>
          </p:cNvCxnSpPr>
          <p:nvPr/>
        </p:nvCxnSpPr>
        <p:spPr>
          <a:xfrm flipH="1">
            <a:off x="8271260" y="2873839"/>
            <a:ext cx="520431" cy="717"/>
          </a:xfrm>
          <a:prstGeom prst="straightConnector1">
            <a:avLst/>
          </a:prstGeom>
          <a:ln w="3810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4" name="角丸四角形 53"/>
          <p:cNvSpPr/>
          <p:nvPr/>
        </p:nvSpPr>
        <p:spPr>
          <a:xfrm>
            <a:off x="6424458" y="4642806"/>
            <a:ext cx="1351128" cy="356088"/>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9199981" y="5469002"/>
            <a:ext cx="2642070" cy="584775"/>
          </a:xfrm>
          <a:prstGeom prst="rect">
            <a:avLst/>
          </a:prstGeom>
          <a:noFill/>
          <a:ln w="38100">
            <a:solidFill>
              <a:srgbClr val="00B050"/>
            </a:solidFill>
          </a:ln>
        </p:spPr>
        <p:txBody>
          <a:bodyPr wrap="none" lIns="91440" tIns="45720" rIns="91440" bIns="45720">
            <a:spAutoFit/>
          </a:bodyPr>
          <a:lstStyle/>
          <a:p>
            <a:pPr algn="ctr"/>
            <a:r>
              <a:rPr lang="ja-JP" altLang="en-US" sz="3200" b="0" cap="none" spc="0" dirty="0">
                <a:ln w="0"/>
                <a:solidFill>
                  <a:schemeClr val="tx1"/>
                </a:solidFill>
                <a:effectLst>
                  <a:outerShdw blurRad="38100" dist="19050" dir="2700000" algn="tl" rotWithShape="0">
                    <a:schemeClr val="dk1">
                      <a:alpha val="40000"/>
                    </a:schemeClr>
                  </a:outerShdw>
                </a:effectLst>
              </a:rPr>
              <a:t>仮説</a:t>
            </a:r>
            <a:r>
              <a:rPr lang="en-US" altLang="ja-JP" sz="3200" b="0" cap="none" spc="0" dirty="0">
                <a:ln w="0"/>
                <a:solidFill>
                  <a:schemeClr val="tx1"/>
                </a:solidFill>
                <a:effectLst>
                  <a:outerShdw blurRad="38100" dist="19050" dir="2700000" algn="tl" rotWithShape="0">
                    <a:schemeClr val="dk1">
                      <a:alpha val="40000"/>
                    </a:schemeClr>
                  </a:outerShdw>
                </a:effectLst>
              </a:rPr>
              <a:t>2a</a:t>
            </a:r>
            <a:r>
              <a:rPr lang="ja-JP" altLang="en-US" sz="3200" b="0" cap="none" spc="0" dirty="0">
                <a:ln w="0"/>
                <a:solidFill>
                  <a:schemeClr val="tx1"/>
                </a:solidFill>
                <a:effectLst>
                  <a:outerShdw blurRad="38100" dist="19050" dir="2700000" algn="tl" rotWithShape="0">
                    <a:schemeClr val="dk1">
                      <a:alpha val="40000"/>
                    </a:schemeClr>
                  </a:outerShdw>
                </a:effectLst>
              </a:rPr>
              <a:t>は立証</a:t>
            </a:r>
          </a:p>
        </p:txBody>
      </p:sp>
    </p:spTree>
    <p:extLst>
      <p:ext uri="{BB962C8B-B14F-4D97-AF65-F5344CB8AC3E}">
        <p14:creationId xmlns:p14="http://schemas.microsoft.com/office/powerpoint/2010/main" val="30988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anim calcmode="lin" valueType="num">
                                      <p:cBhvr>
                                        <p:cTn id="8" dur="2000" fill="hold"/>
                                        <p:tgtEl>
                                          <p:spTgt spid="13"/>
                                        </p:tgtEl>
                                        <p:attrNameLst>
                                          <p:attrName>ppt_w</p:attrName>
                                        </p:attrNameLst>
                                      </p:cBhvr>
                                      <p:tavLst>
                                        <p:tav tm="0" fmla="#ppt_w*sin(2.5*pi*$)">
                                          <p:val>
                                            <p:fltVal val="0"/>
                                          </p:val>
                                        </p:tav>
                                        <p:tav tm="100000">
                                          <p:val>
                                            <p:fltVal val="1"/>
                                          </p:val>
                                        </p:tav>
                                      </p:tavLst>
                                    </p:anim>
                                    <p:anim calcmode="lin" valueType="num">
                                      <p:cBhvr>
                                        <p:cTn id="9" dur="20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72087691-2051-4CED-A210-1085F87B73B6}"/>
              </a:ext>
            </a:extLst>
          </p:cNvPr>
          <p:cNvSpPr>
            <a:spLocks noGrp="1"/>
          </p:cNvSpPr>
          <p:nvPr>
            <p:ph type="title"/>
          </p:nvPr>
        </p:nvSpPr>
        <p:spPr/>
        <p:txBody>
          <a:bodyPr/>
          <a:lstStyle/>
          <a:p>
            <a:r>
              <a:rPr lang="ja-JP" altLang="en-US" dirty="0"/>
              <a:t>検証結果：仮説２</a:t>
            </a:r>
            <a:endParaRPr kumimoji="1" lang="ja-JP" altLang="en-US" dirty="0"/>
          </a:p>
        </p:txBody>
      </p:sp>
      <p:graphicFrame>
        <p:nvGraphicFramePr>
          <p:cNvPr id="4" name="表 3"/>
          <p:cNvGraphicFramePr>
            <a:graphicFrameLocks noGrp="1"/>
          </p:cNvGraphicFramePr>
          <p:nvPr>
            <p:extLst/>
          </p:nvPr>
        </p:nvGraphicFramePr>
        <p:xfrm>
          <a:off x="8269785" y="2534101"/>
          <a:ext cx="3468048" cy="1005840"/>
        </p:xfrm>
        <a:graphic>
          <a:graphicData uri="http://schemas.openxmlformats.org/drawingml/2006/table">
            <a:tbl>
              <a:tblPr firstRow="1" bandRow="1">
                <a:tableStyleId>{5940675A-B579-460E-94D1-54222C63F5DA}</a:tableStyleId>
              </a:tblPr>
              <a:tblGrid>
                <a:gridCol w="1156016">
                  <a:extLst>
                    <a:ext uri="{9D8B030D-6E8A-4147-A177-3AD203B41FA5}">
                      <a16:colId xmlns:a16="http://schemas.microsoft.com/office/drawing/2014/main" xmlns="" val="20000"/>
                    </a:ext>
                  </a:extLst>
                </a:gridCol>
                <a:gridCol w="1156016">
                  <a:extLst>
                    <a:ext uri="{9D8B030D-6E8A-4147-A177-3AD203B41FA5}">
                      <a16:colId xmlns:a16="http://schemas.microsoft.com/office/drawing/2014/main" xmlns="" val="20001"/>
                    </a:ext>
                  </a:extLst>
                </a:gridCol>
                <a:gridCol w="1156016">
                  <a:extLst>
                    <a:ext uri="{9D8B030D-6E8A-4147-A177-3AD203B41FA5}">
                      <a16:colId xmlns:a16="http://schemas.microsoft.com/office/drawing/2014/main" xmlns="" val="20002"/>
                    </a:ext>
                  </a:extLst>
                </a:gridCol>
              </a:tblGrid>
              <a:tr h="319670">
                <a:tc>
                  <a:txBody>
                    <a:bodyPr/>
                    <a:lstStyle/>
                    <a:p>
                      <a:endParaRPr kumimoji="1" lang="ja-JP" altLang="en-US" sz="1600" dirty="0"/>
                    </a:p>
                  </a:txBody>
                  <a:tcPr/>
                </a:tc>
                <a:tc>
                  <a:txBody>
                    <a:bodyPr/>
                    <a:lstStyle/>
                    <a:p>
                      <a:r>
                        <a:rPr kumimoji="1" lang="ja-JP" altLang="en-US" sz="1600" dirty="0"/>
                        <a:t>一致度</a:t>
                      </a:r>
                    </a:p>
                  </a:txBody>
                  <a:tcPr/>
                </a:tc>
                <a:tc>
                  <a:txBody>
                    <a:bodyPr/>
                    <a:lstStyle/>
                    <a:p>
                      <a:r>
                        <a:rPr kumimoji="1" lang="ja-JP" altLang="en-US" sz="1600" dirty="0"/>
                        <a:t>居心地</a:t>
                      </a:r>
                    </a:p>
                  </a:txBody>
                  <a:tcPr/>
                </a:tc>
                <a:extLst>
                  <a:ext uri="{0D108BD9-81ED-4DB2-BD59-A6C34878D82A}">
                    <a16:rowId xmlns:a16="http://schemas.microsoft.com/office/drawing/2014/main" xmlns="" val="10000"/>
                  </a:ext>
                </a:extLst>
              </a:tr>
              <a:tr h="319670">
                <a:tc>
                  <a:txBody>
                    <a:bodyPr/>
                    <a:lstStyle/>
                    <a:p>
                      <a:r>
                        <a:rPr kumimoji="1" lang="ja-JP" altLang="en-US" sz="1600" dirty="0"/>
                        <a:t>居心地</a:t>
                      </a:r>
                    </a:p>
                  </a:txBody>
                  <a:tcPr/>
                </a:tc>
                <a:tc>
                  <a:txBody>
                    <a:bodyPr/>
                    <a:lstStyle/>
                    <a:p>
                      <a:r>
                        <a:rPr kumimoji="1" lang="en-US" altLang="ja-JP" sz="1600" dirty="0"/>
                        <a:t>0.000</a:t>
                      </a:r>
                      <a:endParaRPr kumimoji="1" lang="ja-JP" altLang="en-US" sz="1600" dirty="0"/>
                    </a:p>
                  </a:txBody>
                  <a:tcPr/>
                </a:tc>
                <a:tc>
                  <a:txBody>
                    <a:bodyPr/>
                    <a:lstStyle/>
                    <a:p>
                      <a:r>
                        <a:rPr kumimoji="1" lang="en-US" altLang="ja-JP" sz="1600" dirty="0"/>
                        <a:t>0.000</a:t>
                      </a:r>
                      <a:endParaRPr kumimoji="1" lang="ja-JP" altLang="en-US" sz="1600" dirty="0"/>
                    </a:p>
                  </a:txBody>
                  <a:tcPr/>
                </a:tc>
                <a:extLst>
                  <a:ext uri="{0D108BD9-81ED-4DB2-BD59-A6C34878D82A}">
                    <a16:rowId xmlns:a16="http://schemas.microsoft.com/office/drawing/2014/main" xmlns="" val="10001"/>
                  </a:ext>
                </a:extLst>
              </a:tr>
              <a:tr h="319670">
                <a:tc>
                  <a:txBody>
                    <a:bodyPr/>
                    <a:lstStyle/>
                    <a:p>
                      <a:r>
                        <a:rPr kumimoji="1" lang="ja-JP" altLang="en-US" sz="1600" dirty="0"/>
                        <a:t>視聴時間</a:t>
                      </a:r>
                    </a:p>
                  </a:txBody>
                  <a:tcPr/>
                </a:tc>
                <a:tc>
                  <a:txBody>
                    <a:bodyPr/>
                    <a:lstStyle/>
                    <a:p>
                      <a:r>
                        <a:rPr kumimoji="1" lang="en-US" altLang="ja-JP" sz="1600" dirty="0"/>
                        <a:t>0.054</a:t>
                      </a:r>
                      <a:endParaRPr kumimoji="1" lang="ja-JP" altLang="en-US" sz="1600" dirty="0"/>
                    </a:p>
                  </a:txBody>
                  <a:tcPr/>
                </a:tc>
                <a:tc>
                  <a:txBody>
                    <a:bodyPr/>
                    <a:lstStyle/>
                    <a:p>
                      <a:r>
                        <a:rPr kumimoji="1" lang="en-US" altLang="ja-JP" sz="1600" dirty="0"/>
                        <a:t>0.000</a:t>
                      </a:r>
                      <a:endParaRPr kumimoji="1" lang="ja-JP" altLang="en-US" sz="1600" dirty="0"/>
                    </a:p>
                  </a:txBody>
                  <a:tcPr/>
                </a:tc>
                <a:extLst>
                  <a:ext uri="{0D108BD9-81ED-4DB2-BD59-A6C34878D82A}">
                    <a16:rowId xmlns:a16="http://schemas.microsoft.com/office/drawing/2014/main" xmlns="" val="10002"/>
                  </a:ext>
                </a:extLst>
              </a:tr>
            </a:tbl>
          </a:graphicData>
        </a:graphic>
      </p:graphicFrame>
      <p:sp>
        <p:nvSpPr>
          <p:cNvPr id="8" name="テキスト ボックス 7"/>
          <p:cNvSpPr txBox="1"/>
          <p:nvPr/>
        </p:nvSpPr>
        <p:spPr>
          <a:xfrm>
            <a:off x="7974273" y="2164769"/>
            <a:ext cx="2000534" cy="338554"/>
          </a:xfrm>
          <a:prstGeom prst="rect">
            <a:avLst/>
          </a:prstGeom>
          <a:noFill/>
        </p:spPr>
        <p:txBody>
          <a:bodyPr wrap="square" rtlCol="0">
            <a:spAutoFit/>
          </a:bodyPr>
          <a:lstStyle/>
          <a:p>
            <a:r>
              <a:rPr lang="ja-JP" altLang="en-US" sz="1600" dirty="0"/>
              <a:t>標準化間接効果</a:t>
            </a:r>
            <a:endParaRPr kumimoji="1" lang="ja-JP" altLang="en-US" sz="1600" dirty="0"/>
          </a:p>
        </p:txBody>
      </p:sp>
      <p:sp>
        <p:nvSpPr>
          <p:cNvPr id="9" name="テキスト ボックス 8"/>
          <p:cNvSpPr txBox="1"/>
          <p:nvPr/>
        </p:nvSpPr>
        <p:spPr>
          <a:xfrm>
            <a:off x="647132" y="1690688"/>
            <a:ext cx="5699078" cy="369332"/>
          </a:xfrm>
          <a:prstGeom prst="rect">
            <a:avLst/>
          </a:prstGeom>
          <a:noFill/>
        </p:spPr>
        <p:txBody>
          <a:bodyPr wrap="square" rtlCol="0">
            <a:spAutoFit/>
          </a:bodyPr>
          <a:lstStyle/>
          <a:p>
            <a:r>
              <a:rPr kumimoji="1" lang="ja-JP" altLang="en-US" dirty="0"/>
              <a:t>◎仮説２</a:t>
            </a:r>
            <a:r>
              <a:rPr kumimoji="1" lang="en-US" altLang="ja-JP" dirty="0"/>
              <a:t>b</a:t>
            </a:r>
            <a:r>
              <a:rPr kumimoji="1" lang="ja-JP" altLang="en-US" dirty="0"/>
              <a:t>について</a:t>
            </a:r>
            <a:endParaRPr kumimoji="1" lang="en-US" altLang="ja-JP" dirty="0"/>
          </a:p>
        </p:txBody>
      </p:sp>
      <p:graphicFrame>
        <p:nvGraphicFramePr>
          <p:cNvPr id="20" name="表 19">
            <a:extLst>
              <a:ext uri="{FF2B5EF4-FFF2-40B4-BE49-F238E27FC236}">
                <a16:creationId xmlns:a16="http://schemas.microsoft.com/office/drawing/2014/main" xmlns="" id="{D648A119-4533-42F2-AFB0-DE7EDD67A34C}"/>
              </a:ext>
            </a:extLst>
          </p:cNvPr>
          <p:cNvGraphicFramePr>
            <a:graphicFrameLocks noGrp="1"/>
          </p:cNvGraphicFramePr>
          <p:nvPr>
            <p:extLst/>
          </p:nvPr>
        </p:nvGraphicFramePr>
        <p:xfrm>
          <a:off x="838200" y="2534101"/>
          <a:ext cx="6855266" cy="1341120"/>
        </p:xfrm>
        <a:graphic>
          <a:graphicData uri="http://schemas.openxmlformats.org/drawingml/2006/table">
            <a:tbl>
              <a:tblPr firstRow="1" bandRow="1">
                <a:tableStyleId>{5940675A-B579-460E-94D1-54222C63F5DA}</a:tableStyleId>
              </a:tblPr>
              <a:tblGrid>
                <a:gridCol w="1935604">
                  <a:extLst>
                    <a:ext uri="{9D8B030D-6E8A-4147-A177-3AD203B41FA5}">
                      <a16:colId xmlns:a16="http://schemas.microsoft.com/office/drawing/2014/main" xmlns="" val="4081802309"/>
                    </a:ext>
                  </a:extLst>
                </a:gridCol>
                <a:gridCol w="1263520">
                  <a:extLst>
                    <a:ext uri="{9D8B030D-6E8A-4147-A177-3AD203B41FA5}">
                      <a16:colId xmlns:a16="http://schemas.microsoft.com/office/drawing/2014/main" xmlns="" val="1454967601"/>
                    </a:ext>
                  </a:extLst>
                </a:gridCol>
                <a:gridCol w="1245597">
                  <a:extLst>
                    <a:ext uri="{9D8B030D-6E8A-4147-A177-3AD203B41FA5}">
                      <a16:colId xmlns:a16="http://schemas.microsoft.com/office/drawing/2014/main" xmlns="" val="2797222047"/>
                    </a:ext>
                  </a:extLst>
                </a:gridCol>
                <a:gridCol w="1209752">
                  <a:extLst>
                    <a:ext uri="{9D8B030D-6E8A-4147-A177-3AD203B41FA5}">
                      <a16:colId xmlns:a16="http://schemas.microsoft.com/office/drawing/2014/main" xmlns="" val="2403962223"/>
                    </a:ext>
                  </a:extLst>
                </a:gridCol>
                <a:gridCol w="1200793">
                  <a:extLst>
                    <a:ext uri="{9D8B030D-6E8A-4147-A177-3AD203B41FA5}">
                      <a16:colId xmlns:a16="http://schemas.microsoft.com/office/drawing/2014/main" xmlns="" val="2460827822"/>
                    </a:ext>
                  </a:extLst>
                </a:gridCol>
              </a:tblGrid>
              <a:tr h="281485">
                <a:tc>
                  <a:txBody>
                    <a:bodyPr/>
                    <a:lstStyle/>
                    <a:p>
                      <a:endParaRPr kumimoji="1" lang="ja-JP" altLang="en-US" sz="1600" dirty="0"/>
                    </a:p>
                  </a:txBody>
                  <a:tcPr/>
                </a:tc>
                <a:tc>
                  <a:txBody>
                    <a:bodyPr/>
                    <a:lstStyle/>
                    <a:p>
                      <a:r>
                        <a:rPr kumimoji="1" lang="ja-JP" altLang="en-US" sz="1600" dirty="0"/>
                        <a:t>推定値</a:t>
                      </a:r>
                    </a:p>
                  </a:txBody>
                  <a:tcPr/>
                </a:tc>
                <a:tc>
                  <a:txBody>
                    <a:bodyPr/>
                    <a:lstStyle/>
                    <a:p>
                      <a:r>
                        <a:rPr kumimoji="1" lang="ja-JP" altLang="en-US" sz="1600" dirty="0"/>
                        <a:t>標準誤差</a:t>
                      </a:r>
                      <a:endParaRPr kumimoji="1" lang="en-US" altLang="ja-JP" sz="1600" dirty="0"/>
                    </a:p>
                  </a:txBody>
                  <a:tcPr/>
                </a:tc>
                <a:tc>
                  <a:txBody>
                    <a:bodyPr/>
                    <a:lstStyle/>
                    <a:p>
                      <a:r>
                        <a:rPr kumimoji="1" lang="ja-JP" altLang="en-US" sz="1600" dirty="0"/>
                        <a:t>検定統計量</a:t>
                      </a:r>
                    </a:p>
                  </a:txBody>
                  <a:tcPr/>
                </a:tc>
                <a:tc>
                  <a:txBody>
                    <a:bodyPr/>
                    <a:lstStyle/>
                    <a:p>
                      <a:r>
                        <a:rPr kumimoji="1" lang="ja-JP" altLang="en-US" sz="1600" dirty="0"/>
                        <a:t>確率ラベル</a:t>
                      </a:r>
                    </a:p>
                  </a:txBody>
                  <a:tcPr/>
                </a:tc>
                <a:extLst>
                  <a:ext uri="{0D108BD9-81ED-4DB2-BD59-A6C34878D82A}">
                    <a16:rowId xmlns:a16="http://schemas.microsoft.com/office/drawing/2014/main" xmlns="" val="2106717379"/>
                  </a:ext>
                </a:extLst>
              </a:tr>
              <a:tr h="281485">
                <a:tc>
                  <a:txBody>
                    <a:bodyPr/>
                    <a:lstStyle/>
                    <a:p>
                      <a:r>
                        <a:rPr kumimoji="1" lang="ja-JP" altLang="en-US" sz="1600" dirty="0"/>
                        <a:t>居心地 ← 一致度</a:t>
                      </a:r>
                    </a:p>
                  </a:txBody>
                  <a:tcPr/>
                </a:tc>
                <a:tc>
                  <a:txBody>
                    <a:bodyPr/>
                    <a:lstStyle/>
                    <a:p>
                      <a:r>
                        <a:rPr kumimoji="1" lang="en-US" altLang="ja-JP" sz="1600" dirty="0"/>
                        <a:t>0.684</a:t>
                      </a:r>
                      <a:endParaRPr kumimoji="1" lang="ja-JP" altLang="en-US" sz="1600" dirty="0"/>
                    </a:p>
                  </a:txBody>
                  <a:tcPr/>
                </a:tc>
                <a:tc>
                  <a:txBody>
                    <a:bodyPr/>
                    <a:lstStyle/>
                    <a:p>
                      <a:r>
                        <a:rPr kumimoji="1" lang="en-US" altLang="ja-JP" sz="1600" dirty="0"/>
                        <a:t>0.018</a:t>
                      </a:r>
                      <a:endParaRPr kumimoji="1" lang="ja-JP" altLang="en-US" sz="1600" dirty="0"/>
                    </a:p>
                  </a:txBody>
                  <a:tcPr/>
                </a:tc>
                <a:tc>
                  <a:txBody>
                    <a:bodyPr/>
                    <a:lstStyle/>
                    <a:p>
                      <a:r>
                        <a:rPr kumimoji="1" lang="en-US" altLang="ja-JP" sz="1600" dirty="0"/>
                        <a:t>38.068</a:t>
                      </a:r>
                      <a:endParaRPr kumimoji="1" lang="ja-JP" altLang="en-US" sz="1600" dirty="0"/>
                    </a:p>
                  </a:txBody>
                  <a:tcPr/>
                </a:tc>
                <a:tc>
                  <a:txBody>
                    <a:bodyPr/>
                    <a:lstStyle/>
                    <a:p>
                      <a:r>
                        <a:rPr kumimoji="1" lang="ja-JP" altLang="en-US" sz="1600" dirty="0"/>
                        <a:t>***</a:t>
                      </a:r>
                    </a:p>
                  </a:txBody>
                  <a:tcPr/>
                </a:tc>
                <a:extLst>
                  <a:ext uri="{0D108BD9-81ED-4DB2-BD59-A6C34878D82A}">
                    <a16:rowId xmlns:a16="http://schemas.microsoft.com/office/drawing/2014/main" xmlns="" val="2754903698"/>
                  </a:ext>
                </a:extLst>
              </a:tr>
              <a:tr h="281485">
                <a:tc>
                  <a:txBody>
                    <a:bodyPr/>
                    <a:lstStyle/>
                    <a:p>
                      <a:r>
                        <a:rPr kumimoji="1" lang="ja-JP" altLang="en-US" sz="1600" dirty="0"/>
                        <a:t>滞在時間 ← 一致度</a:t>
                      </a:r>
                    </a:p>
                  </a:txBody>
                  <a:tcPr/>
                </a:tc>
                <a:tc>
                  <a:txBody>
                    <a:bodyPr/>
                    <a:lstStyle/>
                    <a:p>
                      <a:r>
                        <a:rPr kumimoji="1" lang="en-US" altLang="ja-JP" sz="1600" dirty="0"/>
                        <a:t>0.289</a:t>
                      </a:r>
                      <a:endParaRPr kumimoji="1" lang="ja-JP" altLang="en-US" sz="1600" dirty="0"/>
                    </a:p>
                  </a:txBody>
                  <a:tcPr/>
                </a:tc>
                <a:tc>
                  <a:txBody>
                    <a:bodyPr/>
                    <a:lstStyle/>
                    <a:p>
                      <a:r>
                        <a:rPr kumimoji="1" lang="en-US" altLang="ja-JP" sz="1600" dirty="0"/>
                        <a:t>0.162</a:t>
                      </a:r>
                      <a:endParaRPr kumimoji="1" lang="ja-JP" altLang="en-US" sz="1600" dirty="0"/>
                    </a:p>
                  </a:txBody>
                  <a:tcPr/>
                </a:tc>
                <a:tc>
                  <a:txBody>
                    <a:bodyPr/>
                    <a:lstStyle/>
                    <a:p>
                      <a:r>
                        <a:rPr kumimoji="1" lang="en-US" altLang="ja-JP" sz="1600" dirty="0"/>
                        <a:t>1.784</a:t>
                      </a:r>
                      <a:endParaRPr kumimoji="1" lang="ja-JP" altLang="en-US" sz="1600" dirty="0"/>
                    </a:p>
                  </a:txBody>
                  <a:tcPr/>
                </a:tc>
                <a:tc>
                  <a:txBody>
                    <a:bodyPr/>
                    <a:lstStyle/>
                    <a:p>
                      <a:r>
                        <a:rPr kumimoji="1" lang="en-US" altLang="ja-JP" sz="1600" dirty="0"/>
                        <a:t>0.075</a:t>
                      </a:r>
                      <a:endParaRPr kumimoji="1" lang="ja-JP" altLang="en-US" sz="1600" dirty="0"/>
                    </a:p>
                  </a:txBody>
                  <a:tcPr/>
                </a:tc>
                <a:extLst>
                  <a:ext uri="{0D108BD9-81ED-4DB2-BD59-A6C34878D82A}">
                    <a16:rowId xmlns:a16="http://schemas.microsoft.com/office/drawing/2014/main" xmlns="" val="1424488435"/>
                  </a:ext>
                </a:extLst>
              </a:tr>
              <a:tr h="281485">
                <a:tc>
                  <a:txBody>
                    <a:bodyPr/>
                    <a:lstStyle/>
                    <a:p>
                      <a:r>
                        <a:rPr kumimoji="1" lang="ja-JP" altLang="en-US" sz="1600" dirty="0"/>
                        <a:t>滞在時間 ← 居心地</a:t>
                      </a:r>
                    </a:p>
                  </a:txBody>
                  <a:tcPr/>
                </a:tc>
                <a:tc>
                  <a:txBody>
                    <a:bodyPr/>
                    <a:lstStyle/>
                    <a:p>
                      <a:r>
                        <a:rPr kumimoji="1" lang="en-US" altLang="ja-JP" sz="1600" dirty="0"/>
                        <a:t>0.410</a:t>
                      </a:r>
                      <a:endParaRPr kumimoji="1" lang="ja-JP" altLang="en-US" sz="1600" dirty="0"/>
                    </a:p>
                  </a:txBody>
                  <a:tcPr/>
                </a:tc>
                <a:tc>
                  <a:txBody>
                    <a:bodyPr/>
                    <a:lstStyle/>
                    <a:p>
                      <a:r>
                        <a:rPr kumimoji="1" lang="en-US" altLang="ja-JP" sz="1600" dirty="0"/>
                        <a:t>0.158</a:t>
                      </a:r>
                      <a:endParaRPr kumimoji="1" lang="ja-JP" altLang="en-US" sz="1600" dirty="0"/>
                    </a:p>
                  </a:txBody>
                  <a:tcPr/>
                </a:tc>
                <a:tc>
                  <a:txBody>
                    <a:bodyPr/>
                    <a:lstStyle/>
                    <a:p>
                      <a:r>
                        <a:rPr kumimoji="1" lang="en-US" altLang="ja-JP" sz="1600" dirty="0"/>
                        <a:t>2.604</a:t>
                      </a:r>
                      <a:endParaRPr kumimoji="1" lang="ja-JP" altLang="en-US" sz="1600" dirty="0"/>
                    </a:p>
                  </a:txBody>
                  <a:tcPr/>
                </a:tc>
                <a:tc>
                  <a:txBody>
                    <a:bodyPr/>
                    <a:lstStyle/>
                    <a:p>
                      <a:r>
                        <a:rPr kumimoji="1" lang="en-US" altLang="ja-JP" sz="1600" dirty="0"/>
                        <a:t>0.009</a:t>
                      </a:r>
                      <a:endParaRPr kumimoji="1" lang="ja-JP" altLang="en-US" sz="1600" dirty="0"/>
                    </a:p>
                  </a:txBody>
                  <a:tcPr/>
                </a:tc>
                <a:extLst>
                  <a:ext uri="{0D108BD9-81ED-4DB2-BD59-A6C34878D82A}">
                    <a16:rowId xmlns:a16="http://schemas.microsoft.com/office/drawing/2014/main" xmlns="" val="1815732835"/>
                  </a:ext>
                </a:extLst>
              </a:tr>
            </a:tbl>
          </a:graphicData>
        </a:graphic>
      </p:graphicFrame>
      <p:sp>
        <p:nvSpPr>
          <p:cNvPr id="21" name="テキスト ボックス 20"/>
          <p:cNvSpPr txBox="1"/>
          <p:nvPr/>
        </p:nvSpPr>
        <p:spPr>
          <a:xfrm>
            <a:off x="647131" y="2164769"/>
            <a:ext cx="690349" cy="338554"/>
          </a:xfrm>
          <a:prstGeom prst="rect">
            <a:avLst/>
          </a:prstGeom>
          <a:noFill/>
        </p:spPr>
        <p:txBody>
          <a:bodyPr wrap="square" rtlCol="0">
            <a:spAutoFit/>
          </a:bodyPr>
          <a:lstStyle/>
          <a:p>
            <a:r>
              <a:rPr kumimoji="1" lang="ja-JP" altLang="en-US" sz="1600" dirty="0"/>
              <a:t>係数</a:t>
            </a:r>
          </a:p>
        </p:txBody>
      </p:sp>
      <p:sp>
        <p:nvSpPr>
          <p:cNvPr id="23" name="角丸四角形 22"/>
          <p:cNvSpPr/>
          <p:nvPr/>
        </p:nvSpPr>
        <p:spPr>
          <a:xfrm>
            <a:off x="6456102" y="2856338"/>
            <a:ext cx="1276066" cy="356088"/>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角丸四角形 23"/>
          <p:cNvSpPr/>
          <p:nvPr/>
        </p:nvSpPr>
        <p:spPr>
          <a:xfrm>
            <a:off x="6456102" y="3534663"/>
            <a:ext cx="1276066" cy="356088"/>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角丸四角形 25"/>
          <p:cNvSpPr/>
          <p:nvPr/>
        </p:nvSpPr>
        <p:spPr>
          <a:xfrm>
            <a:off x="9376012" y="3178575"/>
            <a:ext cx="1228582" cy="356088"/>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1160059" y="4058030"/>
            <a:ext cx="9894627" cy="923330"/>
          </a:xfrm>
          <a:prstGeom prst="rect">
            <a:avLst/>
          </a:prstGeom>
          <a:noFill/>
        </p:spPr>
        <p:txBody>
          <a:bodyPr wrap="square" rtlCol="0">
            <a:spAutoFit/>
          </a:bodyPr>
          <a:lstStyle/>
          <a:p>
            <a:r>
              <a:rPr kumimoji="1" lang="ja-JP" altLang="en-US" dirty="0"/>
              <a:t>一致度から居心地のパスと、居心地から視聴時間のパスを見ると、どちらも</a:t>
            </a:r>
            <a:r>
              <a:rPr lang="ja-JP" altLang="en-US" dirty="0"/>
              <a:t>１％水準で統計的に有意であった。これにより、</a:t>
            </a:r>
            <a:r>
              <a:rPr kumimoji="1" lang="ja-JP" altLang="en-US" dirty="0"/>
              <a:t>間接効果で説明ができるといえる。</a:t>
            </a:r>
            <a:endParaRPr kumimoji="1" lang="en-US" altLang="ja-JP" dirty="0"/>
          </a:p>
          <a:p>
            <a:r>
              <a:rPr kumimoji="1" lang="ja-JP" altLang="en-US" dirty="0"/>
              <a:t>このことから、</a:t>
            </a:r>
            <a:r>
              <a:rPr lang="ja-JP" altLang="en-US" b="1" dirty="0"/>
              <a:t>一致度が</a:t>
            </a:r>
            <a:r>
              <a:rPr lang="en-US" altLang="ja-JP" b="1" dirty="0"/>
              <a:t>1</a:t>
            </a:r>
            <a:r>
              <a:rPr lang="ja-JP" altLang="en-US" b="1" dirty="0"/>
              <a:t>増加すると、視聴時間へ</a:t>
            </a:r>
            <a:r>
              <a:rPr lang="en-US" altLang="ja-JP" b="1" dirty="0"/>
              <a:t>0.054</a:t>
            </a:r>
            <a:r>
              <a:rPr lang="ja-JP" altLang="en-US" b="1" dirty="0"/>
              <a:t>影響するといえる</a:t>
            </a:r>
            <a:r>
              <a:rPr lang="ja-JP" altLang="en-US" dirty="0"/>
              <a:t>。</a:t>
            </a:r>
            <a:endParaRPr lang="en-US" altLang="ja-JP" dirty="0"/>
          </a:p>
        </p:txBody>
      </p:sp>
      <p:sp>
        <p:nvSpPr>
          <p:cNvPr id="29" name="角丸四角形 28"/>
          <p:cNvSpPr/>
          <p:nvPr/>
        </p:nvSpPr>
        <p:spPr>
          <a:xfrm>
            <a:off x="516835" y="5170965"/>
            <a:ext cx="11220998" cy="1387186"/>
          </a:xfrm>
          <a:prstGeom prst="round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b="1" dirty="0">
                <a:solidFill>
                  <a:schemeClr val="tx1"/>
                </a:solidFill>
                <a:latin typeface="游ゴシック" panose="020B0400000000000000" pitchFamily="50" charset="-128"/>
                <a:ea typeface="游ゴシック" panose="020B0400000000000000" pitchFamily="50" charset="-128"/>
              </a:rPr>
              <a:t>仮説２</a:t>
            </a:r>
            <a:r>
              <a:rPr lang="en-US" altLang="ja-JP" b="1" dirty="0">
                <a:solidFill>
                  <a:schemeClr val="tx1"/>
                </a:solidFill>
                <a:latin typeface="游ゴシック" panose="020B0400000000000000" pitchFamily="50" charset="-128"/>
                <a:ea typeface="游ゴシック" panose="020B0400000000000000" pitchFamily="50" charset="-128"/>
              </a:rPr>
              <a:t>b</a:t>
            </a:r>
            <a:r>
              <a:rPr lang="ja-JP" altLang="en-US" b="1" dirty="0">
                <a:solidFill>
                  <a:schemeClr val="tx1"/>
                </a:solidFill>
                <a:latin typeface="游ゴシック" panose="020B0400000000000000" pitchFamily="50" charset="-128"/>
                <a:ea typeface="游ゴシック" panose="020B0400000000000000" pitchFamily="50" charset="-128"/>
              </a:rPr>
              <a:t>：「楽器と店内雰囲気の一致度が高くなるほど、店内の滞在時間（視聴時間）は増加する」</a:t>
            </a:r>
            <a:endParaRPr lang="en-US" altLang="ja-JP" b="1" dirty="0">
              <a:solidFill>
                <a:schemeClr val="tx1"/>
              </a:solidFill>
              <a:latin typeface="游ゴシック" panose="020B0400000000000000" pitchFamily="50" charset="-128"/>
              <a:ea typeface="游ゴシック" panose="020B0400000000000000" pitchFamily="50" charset="-128"/>
            </a:endParaRPr>
          </a:p>
          <a:p>
            <a:r>
              <a:rPr lang="ja-JP" altLang="en-US" b="1" dirty="0">
                <a:solidFill>
                  <a:schemeClr val="tx1"/>
                </a:solidFill>
                <a:latin typeface="游ゴシック" panose="020B0400000000000000" pitchFamily="50" charset="-128"/>
                <a:ea typeface="游ゴシック" panose="020B0400000000000000" pitchFamily="50" charset="-128"/>
              </a:rPr>
              <a:t>　　　　　という</a:t>
            </a:r>
            <a:r>
              <a:rPr lang="ja-JP" altLang="en-US" b="1" u="sng" dirty="0">
                <a:solidFill>
                  <a:schemeClr val="tx1"/>
                </a:solidFill>
                <a:latin typeface="游ゴシック" panose="020B0400000000000000" pitchFamily="50" charset="-128"/>
                <a:ea typeface="游ゴシック" panose="020B0400000000000000" pitchFamily="50" charset="-128"/>
              </a:rPr>
              <a:t>仮説は支持されなかった。</a:t>
            </a:r>
            <a:endParaRPr lang="ja-JP" altLang="en-US" b="1" dirty="0">
              <a:solidFill>
                <a:schemeClr val="tx1"/>
              </a:solidFill>
              <a:latin typeface="游ゴシック" panose="020B0400000000000000" pitchFamily="50" charset="-128"/>
              <a:ea typeface="游ゴシック" panose="020B0400000000000000" pitchFamily="50" charset="-128"/>
            </a:endParaRPr>
          </a:p>
        </p:txBody>
      </p:sp>
      <p:sp>
        <p:nvSpPr>
          <p:cNvPr id="14" name="角丸四角形 13"/>
          <p:cNvSpPr/>
          <p:nvPr/>
        </p:nvSpPr>
        <p:spPr>
          <a:xfrm>
            <a:off x="430472" y="5095900"/>
            <a:ext cx="11353800" cy="1537315"/>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ja-JP" altLang="en-US" b="1" dirty="0">
                <a:solidFill>
                  <a:schemeClr val="tx1"/>
                </a:solidFill>
                <a:latin typeface="游ゴシック" panose="020B0400000000000000" pitchFamily="50" charset="-128"/>
                <a:ea typeface="游ゴシック" panose="020B0400000000000000" pitchFamily="50" charset="-128"/>
              </a:rPr>
              <a:t>　　</a:t>
            </a:r>
            <a:r>
              <a:rPr lang="ja-JP" altLang="en-US" b="1" u="sng" dirty="0">
                <a:solidFill>
                  <a:schemeClr val="tx1"/>
                </a:solidFill>
                <a:latin typeface="游ゴシック" panose="020B0400000000000000" pitchFamily="50" charset="-128"/>
                <a:ea typeface="游ゴシック" panose="020B0400000000000000" pitchFamily="50" charset="-128"/>
              </a:rPr>
              <a:t>仮説</a:t>
            </a:r>
            <a:r>
              <a:rPr lang="en-US" altLang="ja-JP" b="1" u="sng" dirty="0">
                <a:solidFill>
                  <a:schemeClr val="tx1"/>
                </a:solidFill>
                <a:latin typeface="游ゴシック" panose="020B0400000000000000" pitchFamily="50" charset="-128"/>
                <a:ea typeface="游ゴシック" panose="020B0400000000000000" pitchFamily="50" charset="-128"/>
              </a:rPr>
              <a:t>2b</a:t>
            </a:r>
            <a:r>
              <a:rPr lang="ja-JP" altLang="en-US" b="1" u="sng" dirty="0">
                <a:solidFill>
                  <a:schemeClr val="tx1"/>
                </a:solidFill>
                <a:latin typeface="游ゴシック" panose="020B0400000000000000" pitchFamily="50" charset="-128"/>
                <a:ea typeface="游ゴシック" panose="020B0400000000000000" pitchFamily="50" charset="-128"/>
              </a:rPr>
              <a:t>は、標準間接効果の結果から、</a:t>
            </a:r>
            <a:r>
              <a:rPr lang="ja-JP" altLang="en-US" sz="2400" b="1" u="sng" dirty="0">
                <a:solidFill>
                  <a:schemeClr val="tx1"/>
                </a:solidFill>
                <a:latin typeface="游ゴシック" panose="020B0400000000000000" pitchFamily="50" charset="-128"/>
                <a:ea typeface="游ゴシック" panose="020B0400000000000000" pitchFamily="50" charset="-128"/>
              </a:rPr>
              <a:t>居心地を介することで視聴時間へ影響する</a:t>
            </a:r>
            <a:endParaRPr lang="en-US" altLang="ja-JP" sz="2400" b="1" u="sng" dirty="0">
              <a:solidFill>
                <a:schemeClr val="tx1"/>
              </a:solidFill>
              <a:latin typeface="游ゴシック" panose="020B0400000000000000" pitchFamily="50" charset="-128"/>
              <a:ea typeface="游ゴシック" panose="020B0400000000000000" pitchFamily="50" charset="-128"/>
            </a:endParaRPr>
          </a:p>
          <a:p>
            <a:pPr algn="just"/>
            <a:r>
              <a:rPr lang="ja-JP" altLang="en-US" b="1" dirty="0">
                <a:solidFill>
                  <a:schemeClr val="tx1"/>
                </a:solidFill>
                <a:latin typeface="游ゴシック" panose="020B0400000000000000" pitchFamily="50" charset="-128"/>
                <a:ea typeface="游ゴシック" panose="020B0400000000000000" pitchFamily="50" charset="-128"/>
              </a:rPr>
              <a:t>　　</a:t>
            </a:r>
            <a:r>
              <a:rPr lang="ja-JP" altLang="en-US" b="1" u="sng" dirty="0">
                <a:solidFill>
                  <a:schemeClr val="tx1"/>
                </a:solidFill>
                <a:latin typeface="游ゴシック" panose="020B0400000000000000" pitchFamily="50" charset="-128"/>
                <a:ea typeface="游ゴシック" panose="020B0400000000000000" pitchFamily="50" charset="-128"/>
              </a:rPr>
              <a:t>ことがわかった</a:t>
            </a:r>
            <a:r>
              <a:rPr lang="ja-JP" altLang="en-US" b="1" dirty="0">
                <a:solidFill>
                  <a:schemeClr val="tx1"/>
                </a:solidFill>
                <a:latin typeface="游ゴシック" panose="020B0400000000000000" pitchFamily="50" charset="-128"/>
                <a:ea typeface="游ゴシック" panose="020B0400000000000000" pitchFamily="50" charset="-128"/>
              </a:rPr>
              <a:t>。</a:t>
            </a:r>
          </a:p>
        </p:txBody>
      </p:sp>
    </p:spTree>
    <p:extLst>
      <p:ext uri="{BB962C8B-B14F-4D97-AF65-F5344CB8AC3E}">
        <p14:creationId xmlns:p14="http://schemas.microsoft.com/office/powerpoint/2010/main" val="149442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四角形: 角を丸くする 3">
            <a:extLst>
              <a:ext uri="{FF2B5EF4-FFF2-40B4-BE49-F238E27FC236}">
                <a16:creationId xmlns:a16="http://schemas.microsoft.com/office/drawing/2014/main" xmlns="" id="{0C302BA7-E106-4C5C-9A0E-020C16750417}"/>
              </a:ext>
            </a:extLst>
          </p:cNvPr>
          <p:cNvSpPr/>
          <p:nvPr/>
        </p:nvSpPr>
        <p:spPr>
          <a:xfrm>
            <a:off x="613873" y="2255979"/>
            <a:ext cx="10964254" cy="1071462"/>
          </a:xfrm>
          <a:prstGeom prst="roundRect">
            <a:avLst/>
          </a:prstGeom>
          <a:noFill/>
          <a:ln w="28575">
            <a:solidFill>
              <a:schemeClr val="accent6">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362" tIns="45718" rIns="91362" bIns="45718" rtlCol="0" anchor="ctr"/>
          <a:lstStyle/>
          <a:p>
            <a:r>
              <a:rPr lang="en-US" altLang="ja-JP" dirty="0">
                <a:solidFill>
                  <a:schemeClr val="tx1"/>
                </a:solidFill>
                <a:latin typeface="游ゴシック" panose="020B0400000000000000" pitchFamily="50" charset="-128"/>
                <a:ea typeface="游ゴシック" panose="020B0400000000000000" pitchFamily="50" charset="-128"/>
              </a:rPr>
              <a:t>2a.</a:t>
            </a:r>
            <a:r>
              <a:rPr lang="ja-JP" altLang="en-US" dirty="0">
                <a:solidFill>
                  <a:schemeClr val="tx1"/>
                </a:solidFill>
                <a:latin typeface="游ゴシック" panose="020B0400000000000000" pitchFamily="50" charset="-128"/>
                <a:ea typeface="游ゴシック" panose="020B0400000000000000" pitchFamily="50" charset="-128"/>
              </a:rPr>
              <a:t>楽器と店内雰囲気の一致度が高くなるほど、店内に感じる居心地のよさは増加する。</a:t>
            </a:r>
            <a:endParaRPr lang="en-US" altLang="ja-JP" dirty="0">
              <a:solidFill>
                <a:schemeClr val="tx1"/>
              </a:solidFill>
              <a:latin typeface="游ゴシック" panose="020B0400000000000000" pitchFamily="50" charset="-128"/>
              <a:ea typeface="游ゴシック" panose="020B0400000000000000" pitchFamily="50" charset="-128"/>
            </a:endParaRPr>
          </a:p>
          <a:p>
            <a:r>
              <a:rPr lang="ja-JP" altLang="en-US" b="1" u="sng" dirty="0">
                <a:solidFill>
                  <a:schemeClr val="tx1"/>
                </a:solidFill>
                <a:latin typeface="游ゴシック" panose="020B0400000000000000" pitchFamily="50" charset="-128"/>
                <a:ea typeface="游ゴシック" panose="020B0400000000000000" pitchFamily="50" charset="-128"/>
              </a:rPr>
              <a:t>→仮説は立証された。</a:t>
            </a:r>
          </a:p>
        </p:txBody>
      </p:sp>
      <p:sp>
        <p:nvSpPr>
          <p:cNvPr id="2" name="タイトル 1">
            <a:extLst>
              <a:ext uri="{FF2B5EF4-FFF2-40B4-BE49-F238E27FC236}">
                <a16:creationId xmlns:a16="http://schemas.microsoft.com/office/drawing/2014/main" xmlns="" id="{A95F992A-D3CC-4572-A441-05459C676738}"/>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検証結果：仮説②まとめ</a:t>
            </a:r>
          </a:p>
        </p:txBody>
      </p:sp>
      <p:sp>
        <p:nvSpPr>
          <p:cNvPr id="7" name="スライド番号プレースホルダー 6"/>
          <p:cNvSpPr>
            <a:spLocks noGrp="1"/>
          </p:cNvSpPr>
          <p:nvPr>
            <p:ph type="sldNum" sz="quarter" idx="12"/>
          </p:nvPr>
        </p:nvSpPr>
        <p:spPr/>
        <p:txBody>
          <a:bodyPr/>
          <a:lstStyle/>
          <a:p>
            <a:fld id="{E963AB99-5CC8-4A80-8A04-2C2F98C0B7F5}" type="slidenum">
              <a:rPr lang="ja-JP" altLang="en-US" smtClean="0"/>
              <a:pPr/>
              <a:t>48</a:t>
            </a:fld>
            <a:endParaRPr lang="ja-JP" altLang="en-US"/>
          </a:p>
        </p:txBody>
      </p:sp>
      <p:sp>
        <p:nvSpPr>
          <p:cNvPr id="9" name="四角形: 角を丸くする 3">
            <a:extLst>
              <a:ext uri="{FF2B5EF4-FFF2-40B4-BE49-F238E27FC236}">
                <a16:creationId xmlns:a16="http://schemas.microsoft.com/office/drawing/2014/main" xmlns="" id="{0C302BA7-E106-4C5C-9A0E-020C16750417}"/>
              </a:ext>
            </a:extLst>
          </p:cNvPr>
          <p:cNvSpPr/>
          <p:nvPr/>
        </p:nvSpPr>
        <p:spPr>
          <a:xfrm>
            <a:off x="613873" y="3790421"/>
            <a:ext cx="10964254" cy="1884789"/>
          </a:xfrm>
          <a:prstGeom prst="roundRect">
            <a:avLst/>
          </a:prstGeom>
          <a:noFill/>
          <a:ln w="28575">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362" tIns="45718" rIns="91362" bIns="45718" rtlCol="0" anchor="ctr"/>
          <a:lstStyle/>
          <a:p>
            <a:r>
              <a:rPr lang="en-US" altLang="ja-JP" dirty="0">
                <a:solidFill>
                  <a:schemeClr val="tx1"/>
                </a:solidFill>
                <a:latin typeface="游ゴシック" panose="020B0400000000000000" pitchFamily="50" charset="-128"/>
                <a:ea typeface="游ゴシック" panose="020B0400000000000000" pitchFamily="50" charset="-128"/>
              </a:rPr>
              <a:t>2b.</a:t>
            </a:r>
            <a:r>
              <a:rPr lang="ja-JP" altLang="en-US" dirty="0">
                <a:solidFill>
                  <a:schemeClr val="tx1"/>
                </a:solidFill>
                <a:latin typeface="游ゴシック" panose="020B0400000000000000" pitchFamily="50" charset="-128"/>
                <a:ea typeface="游ゴシック" panose="020B0400000000000000" pitchFamily="50" charset="-128"/>
              </a:rPr>
              <a:t>楽器と店内雰囲気の一致度が高くなるほど、店内の滞在時間（視聴時間）は増加する。</a:t>
            </a:r>
            <a:endParaRPr lang="en-US" altLang="ja-JP" dirty="0">
              <a:solidFill>
                <a:schemeClr val="tx1"/>
              </a:solidFill>
              <a:latin typeface="游ゴシック" panose="020B0400000000000000" pitchFamily="50" charset="-128"/>
              <a:ea typeface="游ゴシック" panose="020B0400000000000000" pitchFamily="50" charset="-128"/>
            </a:endParaRPr>
          </a:p>
          <a:p>
            <a:r>
              <a:rPr lang="ja-JP" altLang="en-US" b="1" u="sng" dirty="0">
                <a:solidFill>
                  <a:schemeClr val="tx1"/>
                </a:solidFill>
                <a:latin typeface="游ゴシック" panose="020B0400000000000000" pitchFamily="50" charset="-128"/>
                <a:ea typeface="游ゴシック" panose="020B0400000000000000" pitchFamily="50" charset="-128"/>
              </a:rPr>
              <a:t>→仮説は立証されなかった。</a:t>
            </a:r>
            <a:endParaRPr lang="en-US" altLang="ja-JP" b="1" u="sng" dirty="0">
              <a:solidFill>
                <a:schemeClr val="tx1"/>
              </a:solidFill>
              <a:latin typeface="游ゴシック" panose="020B0400000000000000" pitchFamily="50" charset="-128"/>
              <a:ea typeface="游ゴシック" panose="020B0400000000000000" pitchFamily="50" charset="-128"/>
            </a:endParaRPr>
          </a:p>
          <a:p>
            <a:r>
              <a:rPr lang="en-US" altLang="ja-JP" dirty="0">
                <a:solidFill>
                  <a:schemeClr val="tx1"/>
                </a:solidFill>
                <a:latin typeface="游ゴシック" panose="020B0400000000000000" pitchFamily="50" charset="-128"/>
                <a:ea typeface="游ゴシック" panose="020B0400000000000000" pitchFamily="50" charset="-128"/>
              </a:rPr>
              <a:t>※</a:t>
            </a:r>
            <a:r>
              <a:rPr lang="ja-JP" altLang="en-US" dirty="0">
                <a:solidFill>
                  <a:schemeClr val="tx1"/>
                </a:solidFill>
                <a:latin typeface="游ゴシック" panose="020B0400000000000000" pitchFamily="50" charset="-128"/>
                <a:ea typeface="游ゴシック" panose="020B0400000000000000" pitchFamily="50" charset="-128"/>
              </a:rPr>
              <a:t>間接効果の結果より、居心地を介することで視聴時間に影響を及ぼすことが示された。よって、楽器と店内雰囲気の一致度は、店内の滞在時間へ間接的に影響を与えている。</a:t>
            </a:r>
          </a:p>
        </p:txBody>
      </p:sp>
      <p:sp>
        <p:nvSpPr>
          <p:cNvPr id="11" name="正方形/長方形 10"/>
          <p:cNvSpPr/>
          <p:nvPr/>
        </p:nvSpPr>
        <p:spPr>
          <a:xfrm>
            <a:off x="5757016" y="3928790"/>
            <a:ext cx="306494" cy="384721"/>
          </a:xfrm>
          <a:prstGeom prst="rect">
            <a:avLst/>
          </a:prstGeom>
        </p:spPr>
        <p:txBody>
          <a:bodyPr wrap="none">
            <a:spAutoFit/>
          </a:bodyPr>
          <a:lstStyle/>
          <a:p>
            <a:pPr algn="ctr"/>
            <a:r>
              <a:rPr lang="ja-JP" altLang="en-US" dirty="0">
                <a:solidFill>
                  <a:prstClr val="white"/>
                </a:solidFill>
              </a:rPr>
              <a:t>」</a:t>
            </a:r>
            <a:endParaRPr lang="ja-JP" altLang="en-US" dirty="0"/>
          </a:p>
        </p:txBody>
      </p:sp>
    </p:spTree>
    <p:extLst>
      <p:ext uri="{BB962C8B-B14F-4D97-AF65-F5344CB8AC3E}">
        <p14:creationId xmlns:p14="http://schemas.microsoft.com/office/powerpoint/2010/main" val="3116319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j-ea"/>
              </a:rPr>
              <a:t>学術的インプリケーション</a:t>
            </a:r>
            <a:endParaRPr kumimoji="1" lang="ja-JP" altLang="en-US" dirty="0">
              <a:latin typeface="+mj-ea"/>
            </a:endParaRPr>
          </a:p>
        </p:txBody>
      </p:sp>
      <p:sp>
        <p:nvSpPr>
          <p:cNvPr id="3" name="コンテンツ プレースホルダー 2"/>
          <p:cNvSpPr>
            <a:spLocks noGrp="1"/>
          </p:cNvSpPr>
          <p:nvPr>
            <p:ph idx="1"/>
          </p:nvPr>
        </p:nvSpPr>
        <p:spPr>
          <a:xfrm>
            <a:off x="721567" y="1847850"/>
            <a:ext cx="10748865" cy="4351339"/>
          </a:xfrm>
        </p:spPr>
        <p:txBody>
          <a:bodyPr/>
          <a:lstStyle/>
          <a:p>
            <a:r>
              <a:rPr lang="en-US" altLang="ja-JP" sz="2000" dirty="0">
                <a:latin typeface="ＭＳ Ｐゴシック" panose="020B0600070205080204" pitchFamily="50" charset="-128"/>
                <a:ea typeface="ＭＳ Ｐゴシック" panose="020B0600070205080204" pitchFamily="50" charset="-128"/>
              </a:rPr>
              <a:t>BGM</a:t>
            </a:r>
            <a:r>
              <a:rPr lang="ja-JP" altLang="en-US" sz="2000" dirty="0">
                <a:latin typeface="ＭＳ Ｐゴシック" panose="020B0600070205080204" pitchFamily="50" charset="-128"/>
                <a:ea typeface="ＭＳ Ｐゴシック" panose="020B0600070205080204" pitchFamily="50" charset="-128"/>
              </a:rPr>
              <a:t>の楽器に着目した研究の中で、私たちが挙げた先行研究では楽器の名前から</a:t>
            </a:r>
            <a:endParaRPr lang="en-US" altLang="ja-JP" sz="2000" dirty="0">
              <a:latin typeface="ＭＳ Ｐゴシック" panose="020B0600070205080204" pitchFamily="50" charset="-128"/>
              <a:ea typeface="ＭＳ Ｐゴシック" panose="020B0600070205080204" pitchFamily="50" charset="-128"/>
            </a:endParaRPr>
          </a:p>
          <a:p>
            <a:pPr marL="0" indent="0">
              <a:buNone/>
            </a:pPr>
            <a:r>
              <a:rPr lang="ja-JP" altLang="en-US" sz="2000" dirty="0">
                <a:latin typeface="ＭＳ Ｐゴシック" panose="020B0600070205080204" pitchFamily="50" charset="-128"/>
                <a:ea typeface="ＭＳ Ｐゴシック" panose="020B0600070205080204" pitchFamily="50" charset="-128"/>
              </a:rPr>
              <a:t>　色を想起させただけであった。</a:t>
            </a:r>
            <a:endParaRPr lang="en-US" altLang="ja-JP" sz="2000" dirty="0">
              <a:latin typeface="ＭＳ Ｐゴシック" panose="020B0600070205080204" pitchFamily="50" charset="-128"/>
              <a:ea typeface="ＭＳ Ｐゴシック" panose="020B0600070205080204" pitchFamily="50" charset="-128"/>
            </a:endParaRPr>
          </a:p>
          <a:p>
            <a:pPr marL="0" indent="0">
              <a:buNone/>
            </a:pPr>
            <a:r>
              <a:rPr kumimoji="1" lang="ja-JP" altLang="en-US" sz="2400" dirty="0">
                <a:latin typeface="ＭＳ Ｐゴシック" panose="020B0600070205080204" pitchFamily="50" charset="-128"/>
                <a:ea typeface="ＭＳ Ｐゴシック" panose="020B0600070205080204" pitchFamily="50" charset="-128"/>
              </a:rPr>
              <a:t>→　実際に楽器の音色を聞かせて、色との一致をはかれたことに</a:t>
            </a:r>
            <a:endParaRPr kumimoji="1" lang="en-US" altLang="ja-JP" sz="2400" dirty="0">
              <a:latin typeface="ＭＳ Ｐゴシック" panose="020B0600070205080204" pitchFamily="50" charset="-128"/>
              <a:ea typeface="ＭＳ Ｐゴシック" panose="020B0600070205080204" pitchFamily="50" charset="-128"/>
            </a:endParaRPr>
          </a:p>
          <a:p>
            <a:pPr marL="0" indent="0">
              <a:buNone/>
            </a:pPr>
            <a:r>
              <a:rPr lang="ja-JP" altLang="en-US" sz="2400" dirty="0">
                <a:latin typeface="ＭＳ Ｐゴシック" panose="020B0600070205080204" pitchFamily="50" charset="-128"/>
                <a:ea typeface="ＭＳ Ｐゴシック" panose="020B0600070205080204" pitchFamily="50" charset="-128"/>
              </a:rPr>
              <a:t>　　研究の意義があるのではないか。</a:t>
            </a:r>
            <a:r>
              <a:rPr kumimoji="1" lang="ja-JP" altLang="en-US" sz="1800" dirty="0">
                <a:latin typeface="ＭＳ Ｐゴシック" panose="020B0600070205080204" pitchFamily="50" charset="-128"/>
                <a:ea typeface="ＭＳ Ｐゴシック" panose="020B0600070205080204" pitchFamily="50" charset="-128"/>
              </a:rPr>
              <a:t>（仮説①ピアノ＝白、フルート＝うすい黄）</a:t>
            </a:r>
            <a:endParaRPr kumimoji="1" lang="en-US" altLang="ja-JP" sz="1800" dirty="0">
              <a:latin typeface="ＭＳ Ｐゴシック" panose="020B0600070205080204" pitchFamily="50" charset="-128"/>
              <a:ea typeface="ＭＳ Ｐゴシック" panose="020B0600070205080204" pitchFamily="50" charset="-128"/>
            </a:endParaRPr>
          </a:p>
          <a:p>
            <a:pPr marL="0" indent="0">
              <a:buNone/>
            </a:pPr>
            <a:endParaRPr kumimoji="1" lang="en-US" altLang="ja-JP" sz="1800" dirty="0"/>
          </a:p>
          <a:p>
            <a:r>
              <a:rPr kumimoji="1" lang="ja-JP" altLang="en-US" sz="2000" dirty="0">
                <a:latin typeface="ＭＳ Ｐゴシック" panose="020B0600070205080204" pitchFamily="50" charset="-128"/>
                <a:ea typeface="ＭＳ Ｐゴシック" panose="020B0600070205080204" pitchFamily="50" charset="-128"/>
              </a:rPr>
              <a:t>店舗のイメージを構成する様々な要素の中でも、特に私たちは色に着目した。</a:t>
            </a:r>
            <a:endParaRPr kumimoji="1" lang="en-US" altLang="ja-JP" sz="2000" dirty="0">
              <a:latin typeface="ＭＳ Ｐゴシック" panose="020B0600070205080204" pitchFamily="50" charset="-128"/>
              <a:ea typeface="ＭＳ Ｐゴシック" panose="020B0600070205080204" pitchFamily="50" charset="-128"/>
            </a:endParaRPr>
          </a:p>
          <a:p>
            <a:pPr marL="0" indent="0">
              <a:buNone/>
            </a:pPr>
            <a:r>
              <a:rPr lang="ja-JP" altLang="en-US" sz="2400" dirty="0">
                <a:latin typeface="ＭＳ Ｐゴシック" panose="020B0600070205080204" pitchFamily="50" charset="-128"/>
                <a:ea typeface="ＭＳ Ｐゴシック" panose="020B0600070205080204" pitchFamily="50" charset="-128"/>
              </a:rPr>
              <a:t>→　雰囲気と</a:t>
            </a:r>
            <a:r>
              <a:rPr lang="en-US" altLang="ja-JP" sz="2400" dirty="0">
                <a:latin typeface="ＭＳ Ｐゴシック" panose="020B0600070205080204" pitchFamily="50" charset="-128"/>
                <a:ea typeface="ＭＳ Ｐゴシック" panose="020B0600070205080204" pitchFamily="50" charset="-128"/>
              </a:rPr>
              <a:t>BGM</a:t>
            </a:r>
            <a:r>
              <a:rPr lang="ja-JP" altLang="en-US" sz="2400" dirty="0">
                <a:latin typeface="ＭＳ Ｐゴシック" panose="020B0600070205080204" pitchFamily="50" charset="-128"/>
                <a:ea typeface="ＭＳ Ｐゴシック" panose="020B0600070205080204" pitchFamily="50" charset="-128"/>
              </a:rPr>
              <a:t>の一致が消費者行動に及ぼす影響の研究は今までなされて</a:t>
            </a:r>
            <a:endParaRPr lang="en-US" altLang="ja-JP" sz="2400" dirty="0">
              <a:latin typeface="ＭＳ Ｐゴシック" panose="020B0600070205080204" pitchFamily="50" charset="-128"/>
              <a:ea typeface="ＭＳ Ｐゴシック" panose="020B0600070205080204" pitchFamily="50" charset="-128"/>
            </a:endParaRPr>
          </a:p>
          <a:p>
            <a:pPr marL="0" indent="0">
              <a:buNone/>
            </a:pPr>
            <a:r>
              <a:rPr lang="ja-JP" altLang="en-US" sz="2400" dirty="0">
                <a:latin typeface="ＭＳ Ｐゴシック" panose="020B0600070205080204" pitchFamily="50" charset="-128"/>
                <a:ea typeface="ＭＳ Ｐゴシック" panose="020B0600070205080204" pitchFamily="50" charset="-128"/>
              </a:rPr>
              <a:t>　　いなかったため、研究の意義があるのではないか。</a:t>
            </a:r>
            <a:r>
              <a:rPr kumimoji="1" lang="ja-JP" altLang="en-US" sz="1800" dirty="0">
                <a:latin typeface="ＭＳ Ｐゴシック" panose="020B0600070205080204" pitchFamily="50" charset="-128"/>
                <a:ea typeface="ＭＳ Ｐゴシック" panose="020B0600070205080204" pitchFamily="50" charset="-128"/>
              </a:rPr>
              <a:t>（仮説①での一致が居心地に影響）</a:t>
            </a:r>
          </a:p>
        </p:txBody>
      </p:sp>
      <p:sp>
        <p:nvSpPr>
          <p:cNvPr id="4" name="スライド番号プレースホルダー 3"/>
          <p:cNvSpPr>
            <a:spLocks noGrp="1"/>
          </p:cNvSpPr>
          <p:nvPr>
            <p:ph type="sldNum" sz="quarter" idx="12"/>
          </p:nvPr>
        </p:nvSpPr>
        <p:spPr/>
        <p:txBody>
          <a:bodyPr/>
          <a:lstStyle/>
          <a:p>
            <a:fld id="{E963AB99-5CC8-4A80-8A04-2C2F98C0B7F5}" type="slidenum">
              <a:rPr lang="ja-JP" altLang="en-US" smtClean="0">
                <a:uFillTx/>
              </a:rPr>
              <a:pPr/>
              <a:t>49</a:t>
            </a:fld>
            <a:endParaRPr lang="ja-JP" altLang="en-US">
              <a:uFillTx/>
            </a:endParaRPr>
          </a:p>
        </p:txBody>
      </p:sp>
    </p:spTree>
    <p:extLst>
      <p:ext uri="{BB962C8B-B14F-4D97-AF65-F5344CB8AC3E}">
        <p14:creationId xmlns:p14="http://schemas.microsoft.com/office/powerpoint/2010/main" val="218636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arn(inVertical)">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barn(inVertical)">
                                      <p:cBhvr>
                                        <p:cTn id="21" dur="500"/>
                                        <p:tgtEl>
                                          <p:spTgt spid="3">
                                            <p:txEl>
                                              <p:pRg st="5" end="5"/>
                                            </p:txEl>
                                          </p:spTgt>
                                        </p:tgtEl>
                                      </p:cBhvr>
                                    </p:animEffect>
                                  </p:childTnLst>
                                </p:cTn>
                              </p:par>
                              <p:par>
                                <p:cTn id="22" presetID="16" presetClass="entr" presetSubtype="21"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barn(inVertical)">
                                      <p:cBhvr>
                                        <p:cTn id="24" dur="500"/>
                                        <p:tgtEl>
                                          <p:spTgt spid="3">
                                            <p:txEl>
                                              <p:pRg st="6" end="6"/>
                                            </p:txEl>
                                          </p:spTgt>
                                        </p:tgtEl>
                                      </p:cBhvr>
                                    </p:animEffect>
                                  </p:childTnLst>
                                </p:cTn>
                              </p:par>
                              <p:par>
                                <p:cTn id="25" presetID="16" presetClass="entr" presetSubtype="21"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arn(inVertical)">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a:spLocks/>
          </p:cNvSpPr>
          <p:nvPr/>
        </p:nvSpPr>
        <p:spPr>
          <a:xfrm>
            <a:off x="972064" y="1551783"/>
            <a:ext cx="10247871" cy="4708977"/>
          </a:xfrm>
          <a:prstGeom prst="rect">
            <a:avLst/>
          </a:prstGeom>
          <a:noFill/>
        </p:spPr>
        <p:txBody>
          <a:bodyPr wrap="square" lIns="91362" tIns="45718" rIns="91362" bIns="45718" rtlCol="0">
            <a:spAutoFit/>
          </a:bodyPr>
          <a:lstStyle/>
          <a:p>
            <a:endParaRPr lang="en-US" altLang="ja-JP" sz="2000" dirty="0">
              <a:uFillTx/>
            </a:endParaRPr>
          </a:p>
          <a:p>
            <a:r>
              <a:rPr lang="ja-JP" altLang="en-US" sz="2000" dirty="0">
                <a:uFillTx/>
              </a:rPr>
              <a:t>調査日　</a:t>
            </a:r>
            <a:r>
              <a:rPr lang="en-US" altLang="ja-JP" sz="2000" dirty="0">
                <a:uFillTx/>
              </a:rPr>
              <a:t>9/23-9/30</a:t>
            </a:r>
          </a:p>
          <a:p>
            <a:endParaRPr lang="en-US" altLang="ja-JP" sz="2000" dirty="0">
              <a:uFillTx/>
            </a:endParaRPr>
          </a:p>
          <a:p>
            <a:r>
              <a:rPr lang="ja-JP" altLang="en-US" sz="2000" dirty="0">
                <a:uFillTx/>
              </a:rPr>
              <a:t>・成城石井 </a:t>
            </a:r>
            <a:r>
              <a:rPr lang="en-US" altLang="ja-JP" sz="2000" dirty="0">
                <a:uFillTx/>
              </a:rPr>
              <a:t>–</a:t>
            </a:r>
            <a:r>
              <a:rPr lang="ja-JP" altLang="en-US" sz="2000" dirty="0">
                <a:uFillTx/>
              </a:rPr>
              <a:t>アトレ四谷店、</a:t>
            </a:r>
            <a:r>
              <a:rPr lang="en-US" altLang="ja-JP" sz="2000" dirty="0" err="1">
                <a:uFillTx/>
              </a:rPr>
              <a:t>chika</a:t>
            </a:r>
            <a:r>
              <a:rPr lang="ja-JP" altLang="en-US" sz="2000" dirty="0">
                <a:uFillTx/>
              </a:rPr>
              <a:t>池袋店、愛宕グリーンヒルズ店、グランデュオ蒲田店、</a:t>
            </a:r>
            <a:endParaRPr lang="en-US" altLang="ja-JP" sz="2000" dirty="0">
              <a:uFillTx/>
            </a:endParaRPr>
          </a:p>
          <a:p>
            <a:r>
              <a:rPr lang="ja-JP" altLang="en-US" sz="2000" dirty="0"/>
              <a:t>　　　　　　</a:t>
            </a:r>
            <a:r>
              <a:rPr lang="ja-JP" altLang="en-US" sz="2000" dirty="0">
                <a:uFillTx/>
              </a:rPr>
              <a:t>秋葉原店、</a:t>
            </a:r>
            <a:r>
              <a:rPr kumimoji="1" lang="ja-JP" altLang="en-US" sz="2000" dirty="0">
                <a:uFillTx/>
              </a:rPr>
              <a:t>イオンレイクタウン店</a:t>
            </a:r>
            <a:endParaRPr kumimoji="1" lang="en-US" altLang="ja-JP" sz="2000" dirty="0">
              <a:uFillTx/>
            </a:endParaRPr>
          </a:p>
          <a:p>
            <a:endParaRPr lang="en-US" altLang="ja-JP" sz="2000" dirty="0">
              <a:uFillTx/>
            </a:endParaRPr>
          </a:p>
          <a:p>
            <a:r>
              <a:rPr kumimoji="1" lang="ja-JP" altLang="en-US" sz="2000" dirty="0">
                <a:uFillTx/>
              </a:rPr>
              <a:t>・</a:t>
            </a:r>
            <a:r>
              <a:rPr kumimoji="1" lang="en-US" altLang="ja-JP" sz="2000" dirty="0">
                <a:uFillTx/>
              </a:rPr>
              <a:t>SEIYU-</a:t>
            </a:r>
            <a:r>
              <a:rPr kumimoji="1" lang="ja-JP" altLang="en-US" sz="2000" dirty="0">
                <a:uFillTx/>
              </a:rPr>
              <a:t>草加店、河辺店、竹ノ塚店、大森店、南葛西店</a:t>
            </a:r>
            <a:endParaRPr kumimoji="1" lang="en-US" altLang="ja-JP" sz="2000" dirty="0">
              <a:uFillTx/>
            </a:endParaRPr>
          </a:p>
          <a:p>
            <a:endParaRPr lang="en-US" altLang="ja-JP" sz="2000" dirty="0">
              <a:uFillTx/>
            </a:endParaRPr>
          </a:p>
          <a:p>
            <a:r>
              <a:rPr lang="ja-JP" altLang="en-US" sz="2000" dirty="0">
                <a:uFillTx/>
              </a:rPr>
              <a:t>・イトーヨーカドー </a:t>
            </a:r>
            <a:r>
              <a:rPr lang="en-US" altLang="ja-JP" sz="2000" dirty="0">
                <a:uFillTx/>
              </a:rPr>
              <a:t>-</a:t>
            </a:r>
            <a:r>
              <a:rPr lang="ja-JP" altLang="en-US" sz="2000" dirty="0">
                <a:uFillTx/>
              </a:rPr>
              <a:t>葛西店、大森店、昭島店、竹ノ塚店、草加店</a:t>
            </a:r>
            <a:endParaRPr lang="en-US" altLang="ja-JP" sz="2000" dirty="0">
              <a:uFillTx/>
            </a:endParaRPr>
          </a:p>
          <a:p>
            <a:endParaRPr kumimoji="1" lang="en-US" altLang="ja-JP" sz="2000" dirty="0">
              <a:uFillTx/>
            </a:endParaRPr>
          </a:p>
          <a:p>
            <a:r>
              <a:rPr lang="ja-JP" altLang="en-US" sz="2000" dirty="0">
                <a:uFillTx/>
              </a:rPr>
              <a:t>・</a:t>
            </a:r>
            <a:r>
              <a:rPr lang="ja-JP" altLang="en-US" sz="2000" dirty="0" err="1">
                <a:uFillTx/>
              </a:rPr>
              <a:t>まいばすけっ</a:t>
            </a:r>
            <a:r>
              <a:rPr lang="ja-JP" altLang="en-US" sz="2000" dirty="0">
                <a:uFillTx/>
              </a:rPr>
              <a:t>と</a:t>
            </a:r>
            <a:r>
              <a:rPr lang="en-US" altLang="ja-JP" sz="2000" dirty="0">
                <a:uFillTx/>
              </a:rPr>
              <a:t>-</a:t>
            </a:r>
            <a:r>
              <a:rPr lang="ja-JP" altLang="en-US" sz="2000" dirty="0">
                <a:uFillTx/>
              </a:rPr>
              <a:t>西葛西</a:t>
            </a:r>
            <a:r>
              <a:rPr lang="en-US" altLang="ja-JP" sz="2000" dirty="0">
                <a:uFillTx/>
              </a:rPr>
              <a:t>3</a:t>
            </a:r>
            <a:r>
              <a:rPr lang="ja-JP" altLang="en-US" sz="2000" dirty="0">
                <a:uFillTx/>
              </a:rPr>
              <a:t>丁目店、西池袋</a:t>
            </a:r>
            <a:r>
              <a:rPr lang="en-US" altLang="ja-JP" sz="2000" dirty="0">
                <a:uFillTx/>
              </a:rPr>
              <a:t>3</a:t>
            </a:r>
            <a:r>
              <a:rPr lang="ja-JP" altLang="en-US" sz="2000" dirty="0">
                <a:uFillTx/>
              </a:rPr>
              <a:t>丁目店、蒲田</a:t>
            </a:r>
            <a:r>
              <a:rPr lang="en-US" altLang="ja-JP" sz="2000" dirty="0">
                <a:uFillTx/>
              </a:rPr>
              <a:t>4</a:t>
            </a:r>
            <a:r>
              <a:rPr lang="ja-JP" altLang="en-US" sz="2000" dirty="0">
                <a:uFillTx/>
              </a:rPr>
              <a:t>丁目店</a:t>
            </a:r>
            <a:endParaRPr lang="en-US" altLang="ja-JP" sz="2000" dirty="0">
              <a:uFillTx/>
            </a:endParaRPr>
          </a:p>
          <a:p>
            <a:endParaRPr kumimoji="1" lang="en-US" altLang="ja-JP" sz="2000" dirty="0">
              <a:uFillTx/>
            </a:endParaRPr>
          </a:p>
          <a:p>
            <a:r>
              <a:rPr lang="ja-JP" altLang="en-US" sz="2000" dirty="0">
                <a:uFillTx/>
              </a:rPr>
              <a:t>・ジェーソン</a:t>
            </a:r>
            <a:r>
              <a:rPr lang="en-US" altLang="ja-JP" sz="2000" dirty="0">
                <a:uFillTx/>
              </a:rPr>
              <a:t>-</a:t>
            </a:r>
            <a:r>
              <a:rPr lang="ja-JP" altLang="en-US" sz="2000" dirty="0">
                <a:uFillTx/>
              </a:rPr>
              <a:t>北葛西店、青梅今寺店、足立竹ノ塚店</a:t>
            </a:r>
            <a:endParaRPr lang="en-US" altLang="ja-JP" sz="2000" dirty="0">
              <a:uFillTx/>
            </a:endParaRPr>
          </a:p>
          <a:p>
            <a:endParaRPr lang="en-US" altLang="ja-JP" sz="2000" dirty="0">
              <a:uFillTx/>
            </a:endParaRPr>
          </a:p>
          <a:p>
            <a:r>
              <a:rPr lang="ja-JP" altLang="en-US" sz="2000" dirty="0">
                <a:uFillTx/>
              </a:rPr>
              <a:t>・</a:t>
            </a:r>
            <a:r>
              <a:rPr kumimoji="0" lang="ja-JP" altLang="en-US" sz="2000" kern="0" dirty="0">
                <a:solidFill>
                  <a:srgbClr val="000000"/>
                </a:solidFill>
                <a:uFillTx/>
              </a:rPr>
              <a:t>三徳</a:t>
            </a:r>
            <a:r>
              <a:rPr kumimoji="0" lang="en-US" altLang="ja-JP" sz="2000" kern="0" dirty="0">
                <a:solidFill>
                  <a:srgbClr val="000000"/>
                </a:solidFill>
                <a:uFillTx/>
              </a:rPr>
              <a:t>-</a:t>
            </a:r>
            <a:r>
              <a:rPr kumimoji="0" lang="ja-JP" altLang="en-US" sz="2000" kern="0" dirty="0">
                <a:solidFill>
                  <a:srgbClr val="000000"/>
                </a:solidFill>
                <a:uFillTx/>
              </a:rPr>
              <a:t>白山店</a:t>
            </a:r>
            <a:endParaRPr kumimoji="0" lang="en-US" altLang="ja-JP" sz="2000" kern="0" dirty="0">
              <a:solidFill>
                <a:srgbClr val="000000"/>
              </a:solidFill>
              <a:uFillTx/>
            </a:endParaRPr>
          </a:p>
        </p:txBody>
      </p:sp>
      <p:sp>
        <p:nvSpPr>
          <p:cNvPr id="5" name="スライド番号プレースホルダー 4"/>
          <p:cNvSpPr>
            <a:spLocks noGrp="1"/>
          </p:cNvSpPr>
          <p:nvPr>
            <p:ph type="sldNum" idx="12"/>
          </p:nvPr>
        </p:nvSpPr>
        <p:spPr/>
        <p:txBody>
          <a:bodyPr/>
          <a:lstStyle/>
          <a:p>
            <a:fld id="{00000000-1234-1234-1234-123412341234}" type="slidenum">
              <a:rPr lang="en-US" altLang="ja-JP" smtClean="0">
                <a:uFillTx/>
              </a:rPr>
              <a:pPr/>
              <a:t>5</a:t>
            </a:fld>
            <a:endParaRPr lang="ja-JP" altLang="en-US" sz="3200" dirty="0">
              <a:uFillTx/>
              <a:latin typeface="Arial"/>
              <a:ea typeface="Arial"/>
              <a:cs typeface="Arial"/>
              <a:sym typeface="Arial"/>
            </a:endParaRPr>
          </a:p>
        </p:txBody>
      </p:sp>
      <p:sp>
        <p:nvSpPr>
          <p:cNvPr id="6" name="タイトル 1">
            <a:extLst>
              <a:ext uri="{FF2B5EF4-FFF2-40B4-BE49-F238E27FC236}">
                <a16:creationId xmlns:a16="http://schemas.microsoft.com/office/drawing/2014/main" xmlns="" id="{97974462-F187-4D7F-80A9-597CA324B9D9}"/>
              </a:ext>
            </a:extLst>
          </p:cNvPr>
          <p:cNvSpPr txBox="1">
            <a:spLocks/>
          </p:cNvSpPr>
          <p:nvPr/>
        </p:nvSpPr>
        <p:spPr>
          <a:xfrm>
            <a:off x="838200" y="262469"/>
            <a:ext cx="10515600" cy="1325563"/>
          </a:xfrm>
          <a:prstGeom prst="rect">
            <a:avLst/>
          </a:prstGeom>
          <a:noFill/>
          <a:ln>
            <a:noFill/>
          </a:ln>
        </p:spPr>
        <p:txBody>
          <a:bodyPr spcFirstLastPara="1" vert="horz" wrap="square" lIns="91346" tIns="45698" rIns="91346" bIns="45698" rtlCol="0" anchor="ctr" anchorCtr="0">
            <a:normAutofit/>
          </a:bodyPr>
          <a:lstStyle>
            <a:lvl1pPr marR="0" lvl="0" algn="l" defTabSz="913516" rtl="0" eaLnBrk="1" latinLnBrk="0" hangingPunct="1">
              <a:lnSpc>
                <a:spcPct val="90000"/>
              </a:lnSpc>
              <a:spcBef>
                <a:spcPts val="0"/>
              </a:spcBef>
              <a:spcAft>
                <a:spcPts val="0"/>
              </a:spcAft>
              <a:buSzPts val="1400"/>
              <a:buNone/>
              <a:defRPr kumimoji="1" sz="4400" b="0" i="0" u="none" strike="noStrike" kern="1200" cap="none">
                <a:solidFill>
                  <a:srgbClr val="000000"/>
                </a:solidFill>
                <a:uFillTx/>
                <a:latin typeface="Arial"/>
                <a:ea typeface="Arial"/>
                <a:cs typeface="Arial"/>
                <a:sym typeface="Arial"/>
              </a:defRPr>
            </a:lvl1pPr>
            <a:lvl2pPr marR="0" lvl="1"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2pPr>
            <a:lvl3pPr marR="0" lvl="2"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3pPr>
            <a:lvl4pPr marR="0" lvl="3"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4pPr>
            <a:lvl5pPr marR="0" lvl="4"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5pPr>
            <a:lvl6pPr marR="0" lvl="5"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6pPr>
            <a:lvl7pPr marR="0" lvl="6"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7pPr>
            <a:lvl8pPr marR="0" lvl="7"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8pPr>
            <a:lvl9pPr marR="0" lvl="8" algn="l" rtl="0">
              <a:spcBef>
                <a:spcPts val="0"/>
              </a:spcBef>
              <a:spcAft>
                <a:spcPts val="0"/>
              </a:spcAft>
              <a:buSzPts val="1400"/>
              <a:buNone/>
              <a:defRPr sz="1500" b="0" i="0" u="none" strike="noStrike" cap="none">
                <a:solidFill>
                  <a:srgbClr val="000000"/>
                </a:solidFill>
                <a:uFillTx/>
                <a:latin typeface="Arial"/>
                <a:ea typeface="Arial"/>
                <a:cs typeface="Arial"/>
                <a:sym typeface="Arial"/>
              </a:defRPr>
            </a:lvl9pPr>
          </a:lstStyle>
          <a:p>
            <a:r>
              <a:rPr lang="ja-JP" altLang="en-US" dirty="0">
                <a:latin typeface="ＭＳ Ｐゴシック" panose="020B0600070205080204" pitchFamily="50" charset="-128"/>
                <a:ea typeface="ＭＳ Ｐゴシック" panose="020B0600070205080204" pitchFamily="50" charset="-128"/>
              </a:rPr>
              <a:t>はじめに </a:t>
            </a:r>
            <a:r>
              <a:rPr lang="en-US" altLang="ja-JP" sz="4000" dirty="0">
                <a:latin typeface="ＭＳ Ｐゴシック" panose="020B0600070205080204" pitchFamily="50" charset="-128"/>
                <a:ea typeface="ＭＳ Ｐゴシック" panose="020B0600070205080204" pitchFamily="50" charset="-128"/>
              </a:rPr>
              <a:t>-</a:t>
            </a:r>
            <a:r>
              <a:rPr lang="ja-JP" altLang="en-US" sz="3200" dirty="0">
                <a:latin typeface="ＭＳ Ｐゴシック" panose="020B0600070205080204" pitchFamily="50" charset="-128"/>
                <a:ea typeface="ＭＳ Ｐゴシック" panose="020B0600070205080204" pitchFamily="50" charset="-128"/>
              </a:rPr>
              <a:t>観察調査</a:t>
            </a:r>
            <a:r>
              <a:rPr lang="en-US" altLang="ja-JP" sz="4000" dirty="0">
                <a:latin typeface="ＭＳ Ｐゴシック" panose="020B0600070205080204" pitchFamily="50" charset="-128"/>
                <a:ea typeface="ＭＳ Ｐゴシック" panose="020B0600070205080204" pitchFamily="50" charset="-128"/>
              </a:rPr>
              <a:t>-</a:t>
            </a:r>
            <a:endParaRPr lang="ja-JP" altLang="en-US" sz="4000" dirty="0">
              <a:latin typeface="ＭＳ Ｐゴシック" panose="020B0600070205080204" pitchFamily="50" charset="-128"/>
              <a:ea typeface="ＭＳ Ｐゴシック" panose="020B0600070205080204" pitchFamily="50" charset="-128"/>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実務的インプリケーション</a:t>
            </a:r>
          </a:p>
        </p:txBody>
      </p:sp>
      <p:sp>
        <p:nvSpPr>
          <p:cNvPr id="3" name="コンテンツ プレースホルダー 2"/>
          <p:cNvSpPr>
            <a:spLocks noGrp="1"/>
          </p:cNvSpPr>
          <p:nvPr>
            <p:ph idx="1"/>
          </p:nvPr>
        </p:nvSpPr>
        <p:spPr>
          <a:xfrm>
            <a:off x="838200" y="1825625"/>
            <a:ext cx="10515600" cy="1371535"/>
          </a:xfrm>
        </p:spPr>
        <p:txBody>
          <a:bodyPr>
            <a:normAutofit lnSpcReduction="10000"/>
          </a:bodyPr>
          <a:lstStyle/>
          <a:p>
            <a:r>
              <a:rPr kumimoji="1" lang="ja-JP" altLang="en-US" dirty="0"/>
              <a:t>本研究は店内の内装の雰囲気に適した</a:t>
            </a:r>
            <a:r>
              <a:rPr kumimoji="1" lang="en-US" altLang="ja-JP" dirty="0"/>
              <a:t>BGM</a:t>
            </a:r>
            <a:r>
              <a:rPr kumimoji="1" lang="ja-JP" altLang="en-US" dirty="0"/>
              <a:t>を探るという点で、</a:t>
            </a:r>
            <a:endParaRPr kumimoji="1" lang="en-US" altLang="ja-JP" dirty="0"/>
          </a:p>
          <a:p>
            <a:pPr marL="0" indent="0">
              <a:buNone/>
            </a:pPr>
            <a:r>
              <a:rPr kumimoji="1" lang="ja-JP" altLang="en-US" dirty="0"/>
              <a:t>　実店舗において貢献度の高い研究であるといえる。</a:t>
            </a:r>
            <a:endParaRPr kumimoji="1" lang="en-US" altLang="ja-JP" dirty="0"/>
          </a:p>
          <a:p>
            <a:pPr marL="0" indent="0">
              <a:buNone/>
            </a:pPr>
            <a:r>
              <a:rPr lang="ja-JP" altLang="en-US" sz="2400" dirty="0"/>
              <a:t>（白のイメージの店舗＝ピアノ、うすい黄色のイメージの店舗＝フルート）</a:t>
            </a:r>
            <a:endParaRPr kumimoji="1" lang="en-US" altLang="ja-JP" sz="2400" dirty="0"/>
          </a:p>
          <a:p>
            <a:pPr marL="0" indent="0">
              <a:buNone/>
            </a:pPr>
            <a:endParaRPr kumimoji="1" lang="en-US" altLang="ja-JP" dirty="0"/>
          </a:p>
        </p:txBody>
      </p:sp>
      <p:sp>
        <p:nvSpPr>
          <p:cNvPr id="4" name="テキスト ボックス 3"/>
          <p:cNvSpPr txBox="1"/>
          <p:nvPr/>
        </p:nvSpPr>
        <p:spPr>
          <a:xfrm>
            <a:off x="4385388" y="3715981"/>
            <a:ext cx="7584125" cy="1346010"/>
          </a:xfrm>
          <a:prstGeom prst="rect">
            <a:avLst/>
          </a:prstGeom>
          <a:noFill/>
        </p:spPr>
        <p:txBody>
          <a:bodyPr wrap="square" rtlCol="0">
            <a:spAutoFit/>
          </a:bodyPr>
          <a:lstStyle/>
          <a:p>
            <a:pPr lvl="0">
              <a:lnSpc>
                <a:spcPct val="90000"/>
              </a:lnSpc>
              <a:spcBef>
                <a:spcPts val="1000"/>
              </a:spcBef>
            </a:pPr>
            <a:r>
              <a:rPr lang="ja-JP" altLang="en-US" sz="2400" dirty="0">
                <a:solidFill>
                  <a:prstClr val="black"/>
                </a:solidFill>
              </a:rPr>
              <a:t>などの他の要素を考慮して、</a:t>
            </a:r>
            <a:endParaRPr lang="en-US" altLang="ja-JP" sz="2400" dirty="0">
              <a:solidFill>
                <a:prstClr val="black"/>
              </a:solidFill>
            </a:endParaRPr>
          </a:p>
          <a:p>
            <a:pPr lvl="0">
              <a:lnSpc>
                <a:spcPct val="90000"/>
              </a:lnSpc>
              <a:spcBef>
                <a:spcPts val="1000"/>
              </a:spcBef>
            </a:pPr>
            <a:r>
              <a:rPr lang="ja-JP" altLang="en-US" sz="2400" dirty="0">
                <a:solidFill>
                  <a:prstClr val="black"/>
                </a:solidFill>
              </a:rPr>
              <a:t>店内雰囲気に合わせた</a:t>
            </a:r>
            <a:r>
              <a:rPr lang="en-US" altLang="ja-JP" sz="2400" dirty="0">
                <a:solidFill>
                  <a:prstClr val="black"/>
                </a:solidFill>
              </a:rPr>
              <a:t>BGM</a:t>
            </a:r>
            <a:r>
              <a:rPr lang="ja-JP" altLang="en-US" sz="2400" dirty="0">
                <a:solidFill>
                  <a:prstClr val="black"/>
                </a:solidFill>
              </a:rPr>
              <a:t>を選定する。</a:t>
            </a:r>
            <a:endParaRPr lang="en-US" altLang="ja-JP" sz="2400" dirty="0">
              <a:solidFill>
                <a:prstClr val="black"/>
              </a:solidFill>
            </a:endParaRPr>
          </a:p>
          <a:p>
            <a:pPr lvl="0">
              <a:lnSpc>
                <a:spcPct val="90000"/>
              </a:lnSpc>
              <a:spcBef>
                <a:spcPts val="1000"/>
              </a:spcBef>
            </a:pPr>
            <a:r>
              <a:rPr lang="ja-JP" altLang="en-US" sz="2400" dirty="0">
                <a:solidFill>
                  <a:prstClr val="black"/>
                </a:solidFill>
              </a:rPr>
              <a:t>→居心地を介し、売上の増加が見込めるのではないか。</a:t>
            </a:r>
          </a:p>
        </p:txBody>
      </p:sp>
      <p:sp>
        <p:nvSpPr>
          <p:cNvPr id="6" name="角丸四角形 5"/>
          <p:cNvSpPr/>
          <p:nvPr/>
        </p:nvSpPr>
        <p:spPr>
          <a:xfrm>
            <a:off x="1136210" y="3402159"/>
            <a:ext cx="3127880" cy="1973655"/>
          </a:xfrm>
          <a:prstGeom prst="roundRect">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AutoNum type="arabicPeriod"/>
            </a:pPr>
            <a:r>
              <a:rPr kumimoji="1" lang="ja-JP" altLang="en-US" sz="2400" dirty="0">
                <a:solidFill>
                  <a:schemeClr val="tx1"/>
                </a:solidFill>
              </a:rPr>
              <a:t>外観</a:t>
            </a:r>
            <a:endParaRPr kumimoji="1" lang="en-US" altLang="ja-JP" sz="2400" dirty="0">
              <a:solidFill>
                <a:schemeClr val="tx1"/>
              </a:solidFill>
            </a:endParaRPr>
          </a:p>
          <a:p>
            <a:pPr marL="342900" indent="-342900">
              <a:buAutoNum type="arabicPeriod"/>
            </a:pPr>
            <a:r>
              <a:rPr lang="ja-JP" altLang="en-US" sz="2400" dirty="0">
                <a:solidFill>
                  <a:schemeClr val="tx1"/>
                </a:solidFill>
              </a:rPr>
              <a:t>業種業態</a:t>
            </a:r>
            <a:endParaRPr lang="en-US" altLang="ja-JP" sz="2400" dirty="0">
              <a:solidFill>
                <a:schemeClr val="tx1"/>
              </a:solidFill>
            </a:endParaRPr>
          </a:p>
          <a:p>
            <a:pPr marL="342900" indent="-342900">
              <a:buAutoNum type="arabicPeriod"/>
            </a:pPr>
            <a:r>
              <a:rPr kumimoji="1" lang="ja-JP" altLang="en-US" sz="2400" u="sng" dirty="0">
                <a:solidFill>
                  <a:schemeClr val="tx1"/>
                </a:solidFill>
              </a:rPr>
              <a:t>売り場の構成</a:t>
            </a:r>
          </a:p>
        </p:txBody>
      </p:sp>
      <p:cxnSp>
        <p:nvCxnSpPr>
          <p:cNvPr id="8" name="直線コネクタ 7"/>
          <p:cNvCxnSpPr/>
          <p:nvPr/>
        </p:nvCxnSpPr>
        <p:spPr>
          <a:xfrm>
            <a:off x="2943670" y="4891110"/>
            <a:ext cx="235390" cy="70617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1303786" y="5580812"/>
            <a:ext cx="9865201" cy="584775"/>
          </a:xfrm>
          <a:prstGeom prst="rect">
            <a:avLst/>
          </a:prstGeom>
          <a:noFill/>
        </p:spPr>
        <p:txBody>
          <a:bodyPr wrap="none" rtlCol="0">
            <a:spAutoFit/>
          </a:bodyPr>
          <a:lstStyle/>
          <a:p>
            <a:r>
              <a:rPr lang="ja-JP" altLang="en-US" sz="1600" b="1" dirty="0"/>
              <a:t>今回検証した</a:t>
            </a:r>
            <a:r>
              <a:rPr lang="en-US" altLang="ja-JP" sz="1600" b="1" dirty="0"/>
              <a:t>3</a:t>
            </a:r>
            <a:r>
              <a:rPr lang="ja-JP" altLang="en-US" sz="1600" b="1" dirty="0"/>
              <a:t>色以外のカラーイメージの店舗の場合、</a:t>
            </a:r>
            <a:endParaRPr lang="en-US" altLang="ja-JP" sz="1600" b="1" dirty="0"/>
          </a:p>
          <a:p>
            <a:r>
              <a:rPr lang="ja-JP" altLang="en-US" sz="1600" b="1" dirty="0"/>
              <a:t>季節に合わせた売り場作りで意図的に色の割合を変化させることにより、楽器との一致が図れるのではないか？</a:t>
            </a:r>
            <a:endParaRPr lang="en-US" altLang="ja-JP" sz="1600" b="1" dirty="0"/>
          </a:p>
        </p:txBody>
      </p:sp>
      <p:pic>
        <p:nvPicPr>
          <p:cNvPr id="11" name="図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9798" y="5314347"/>
            <a:ext cx="1013988" cy="1056238"/>
          </a:xfrm>
          <a:prstGeom prst="rect">
            <a:avLst/>
          </a:prstGeom>
        </p:spPr>
      </p:pic>
      <p:sp>
        <p:nvSpPr>
          <p:cNvPr id="5" name="スライド番号プレースホルダー 4"/>
          <p:cNvSpPr>
            <a:spLocks noGrp="1"/>
          </p:cNvSpPr>
          <p:nvPr>
            <p:ph type="sldNum" sz="quarter" idx="12"/>
          </p:nvPr>
        </p:nvSpPr>
        <p:spPr/>
        <p:txBody>
          <a:bodyPr/>
          <a:lstStyle/>
          <a:p>
            <a:fld id="{E963AB99-5CC8-4A80-8A04-2C2F98C0B7F5}" type="slidenum">
              <a:rPr lang="ja-JP" altLang="en-US" smtClean="0">
                <a:uFillTx/>
              </a:rPr>
              <a:pPr/>
              <a:t>50</a:t>
            </a:fld>
            <a:endParaRPr lang="ja-JP" altLang="en-US">
              <a:uFillTx/>
            </a:endParaRPr>
          </a:p>
        </p:txBody>
      </p:sp>
      <p:sp>
        <p:nvSpPr>
          <p:cNvPr id="12" name="正方形/長方形 11">
            <a:extLst>
              <a:ext uri="{FF2B5EF4-FFF2-40B4-BE49-F238E27FC236}">
                <a16:creationId xmlns:a16="http://schemas.microsoft.com/office/drawing/2014/main" xmlns="" id="{3FF1C51C-6B36-49DA-9C1C-BEEB278D4EFE}"/>
              </a:ext>
            </a:extLst>
          </p:cNvPr>
          <p:cNvSpPr/>
          <p:nvPr/>
        </p:nvSpPr>
        <p:spPr>
          <a:xfrm>
            <a:off x="1303786" y="5447255"/>
            <a:ext cx="9865201" cy="923330"/>
          </a:xfrm>
          <a:prstGeom prst="rect">
            <a:avLst/>
          </a:prstGeom>
          <a:solidFill>
            <a:schemeClr val="bg1"/>
          </a:solidFill>
        </p:spPr>
        <p:txBody>
          <a:bodyPr wrap="square" lIns="91440" tIns="45720" rIns="91440" bIns="45720">
            <a:spAutoFit/>
          </a:bodyPr>
          <a:lstStyle/>
          <a:p>
            <a:pPr algn="ctr"/>
            <a:r>
              <a:rPr lang="ja-JP" altLang="en-US" sz="5400" dirty="0">
                <a:ln w="0"/>
                <a:effectLst>
                  <a:outerShdw blurRad="38100" dist="19050" dir="2700000" algn="tl" rotWithShape="0">
                    <a:schemeClr val="dk1">
                      <a:alpha val="40000"/>
                    </a:schemeClr>
                  </a:outerShdw>
                </a:effectLst>
              </a:rPr>
              <a:t>→これを踏まえての提案！</a:t>
            </a:r>
            <a:endParaRPr lang="ja-JP" alt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225771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12"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xmlns="" id="{C492FFA3-4704-4DD6-94D6-B53658E638DD}"/>
              </a:ext>
            </a:extLst>
          </p:cNvPr>
          <p:cNvSpPr txBox="1">
            <a:spLocks/>
          </p:cNvSpPr>
          <p:nvPr/>
        </p:nvSpPr>
        <p:spPr>
          <a:xfrm>
            <a:off x="838200" y="365125"/>
            <a:ext cx="10515600" cy="1325563"/>
          </a:xfrm>
          <a:prstGeom prst="rect">
            <a:avLst/>
          </a:prstGeom>
        </p:spPr>
        <p:txBody>
          <a:bodyPr/>
          <a:lstStyle>
            <a:lvl1pPr algn="l" defTabSz="913516" rtl="0" eaLnBrk="1" latinLnBrk="0" hangingPunct="1">
              <a:lnSpc>
                <a:spcPct val="90000"/>
              </a:lnSpc>
              <a:spcBef>
                <a:spcPct val="0"/>
              </a:spcBef>
              <a:buNone/>
              <a:defRPr kumimoji="1" sz="4400" kern="1200">
                <a:solidFill>
                  <a:schemeClr val="tx1"/>
                </a:solidFill>
                <a:uFillTx/>
                <a:latin typeface="+mj-lt"/>
                <a:ea typeface="+mj-ea"/>
                <a:cs typeface="+mj-cs"/>
              </a:defRPr>
            </a:lvl1pPr>
          </a:lstStyle>
          <a:p>
            <a:r>
              <a:rPr lang="ja-JP" altLang="en-US" dirty="0"/>
              <a:t>提案</a:t>
            </a:r>
          </a:p>
        </p:txBody>
      </p:sp>
      <p:pic>
        <p:nvPicPr>
          <p:cNvPr id="4" name="図 3">
            <a:extLst>
              <a:ext uri="{FF2B5EF4-FFF2-40B4-BE49-F238E27FC236}">
                <a16:creationId xmlns:a16="http://schemas.microsoft.com/office/drawing/2014/main" xmlns="" id="{D3D8246F-ED62-4805-8995-68E1C310897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3596" y="2072332"/>
            <a:ext cx="2806908" cy="1580397"/>
          </a:xfrm>
          <a:prstGeom prst="rect">
            <a:avLst/>
          </a:prstGeom>
        </p:spPr>
      </p:pic>
      <p:sp>
        <p:nvSpPr>
          <p:cNvPr id="6" name="テキスト ボックス 5">
            <a:extLst>
              <a:ext uri="{FF2B5EF4-FFF2-40B4-BE49-F238E27FC236}">
                <a16:creationId xmlns:a16="http://schemas.microsoft.com/office/drawing/2014/main" xmlns="" id="{2EAFF014-257F-4562-976D-7F30EA085872}"/>
              </a:ext>
            </a:extLst>
          </p:cNvPr>
          <p:cNvSpPr txBox="1"/>
          <p:nvPr/>
        </p:nvSpPr>
        <p:spPr>
          <a:xfrm>
            <a:off x="317292" y="1194346"/>
            <a:ext cx="4752975" cy="400110"/>
          </a:xfrm>
          <a:prstGeom prst="rect">
            <a:avLst/>
          </a:prstGeom>
        </p:spPr>
        <p:txBody>
          <a:bodyPr wrap="square" rtlCol="0">
            <a:spAutoFit/>
          </a:bodyPr>
          <a:lstStyle/>
          <a:p>
            <a:r>
              <a:rPr lang="ja-JP" altLang="en-US" sz="2000" dirty="0"/>
              <a:t>画像の色の割合抽出</a:t>
            </a:r>
            <a:endParaRPr kumimoji="1" lang="ja-JP" altLang="en-US" sz="2000" dirty="0"/>
          </a:p>
        </p:txBody>
      </p:sp>
      <p:sp>
        <p:nvSpPr>
          <p:cNvPr id="7" name="正方形/長方形 6">
            <a:extLst>
              <a:ext uri="{FF2B5EF4-FFF2-40B4-BE49-F238E27FC236}">
                <a16:creationId xmlns:a16="http://schemas.microsoft.com/office/drawing/2014/main" xmlns="" id="{D304FF93-552B-4F47-A7B2-565040B87E9A}"/>
              </a:ext>
            </a:extLst>
          </p:cNvPr>
          <p:cNvSpPr/>
          <p:nvPr/>
        </p:nvSpPr>
        <p:spPr>
          <a:xfrm>
            <a:off x="317292" y="1594560"/>
            <a:ext cx="543739" cy="523220"/>
          </a:xfrm>
          <a:prstGeom prst="rect">
            <a:avLst/>
          </a:prstGeom>
          <a:noFill/>
        </p:spPr>
        <p:txBody>
          <a:bodyPr wrap="none" lIns="91440" tIns="45720" rIns="91440" bIns="45720">
            <a:spAutoFit/>
          </a:bodyPr>
          <a:lstStyle/>
          <a:p>
            <a:pPr algn="ctr"/>
            <a:r>
              <a:rPr lang="ja-JP" altLang="en-US" sz="2800" b="0" cap="none" spc="0" dirty="0">
                <a:ln w="0"/>
                <a:solidFill>
                  <a:schemeClr val="tx1"/>
                </a:solidFill>
                <a:effectLst>
                  <a:outerShdw blurRad="38100" dist="19050" dir="2700000" algn="tl" rotWithShape="0">
                    <a:schemeClr val="dk1">
                      <a:alpha val="40000"/>
                    </a:schemeClr>
                  </a:outerShdw>
                </a:effectLst>
              </a:rPr>
              <a:t>例</a:t>
            </a:r>
          </a:p>
        </p:txBody>
      </p:sp>
      <p:pic>
        <p:nvPicPr>
          <p:cNvPr id="10" name="図 9">
            <a:extLst>
              <a:ext uri="{FF2B5EF4-FFF2-40B4-BE49-F238E27FC236}">
                <a16:creationId xmlns:a16="http://schemas.microsoft.com/office/drawing/2014/main" xmlns="" id="{9DB629F9-E135-41AB-A9B4-964E9728A5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0815" y="1594456"/>
            <a:ext cx="8662236" cy="2400566"/>
          </a:xfrm>
          <a:prstGeom prst="rect">
            <a:avLst/>
          </a:prstGeom>
        </p:spPr>
      </p:pic>
      <p:sp>
        <p:nvSpPr>
          <p:cNvPr id="11" name="正方形/長方形 10">
            <a:extLst>
              <a:ext uri="{FF2B5EF4-FFF2-40B4-BE49-F238E27FC236}">
                <a16:creationId xmlns:a16="http://schemas.microsoft.com/office/drawing/2014/main" xmlns="" id="{E36DA572-17D3-4B31-8348-B23B551BA71B}"/>
              </a:ext>
            </a:extLst>
          </p:cNvPr>
          <p:cNvSpPr/>
          <p:nvPr/>
        </p:nvSpPr>
        <p:spPr>
          <a:xfrm>
            <a:off x="218949" y="3920340"/>
            <a:ext cx="3289682" cy="523220"/>
          </a:xfrm>
          <a:prstGeom prst="rect">
            <a:avLst/>
          </a:prstGeom>
          <a:noFill/>
        </p:spPr>
        <p:txBody>
          <a:bodyPr wrap="none" lIns="91440" tIns="45720" rIns="91440" bIns="45720">
            <a:spAutoFit/>
          </a:bodyPr>
          <a:lstStyle/>
          <a:p>
            <a:pPr algn="ctr"/>
            <a:r>
              <a:rPr lang="ja-JP" altLang="en-US" sz="2800" dirty="0">
                <a:ln w="0"/>
                <a:effectLst>
                  <a:outerShdw blurRad="38100" dist="19050" dir="2700000" algn="tl" rotWithShape="0">
                    <a:schemeClr val="dk1">
                      <a:alpha val="40000"/>
                    </a:schemeClr>
                  </a:outerShdw>
                </a:effectLst>
              </a:rPr>
              <a:t>実験で用いた画像</a:t>
            </a:r>
            <a:r>
              <a:rPr lang="en-US" altLang="ja-JP" sz="2800" dirty="0">
                <a:ln w="0"/>
                <a:effectLst>
                  <a:outerShdw blurRad="38100" dist="19050" dir="2700000" algn="tl" rotWithShape="0">
                    <a:schemeClr val="dk1">
                      <a:alpha val="40000"/>
                    </a:schemeClr>
                  </a:outerShdw>
                </a:effectLst>
              </a:rPr>
              <a:t>A</a:t>
            </a:r>
            <a:endParaRPr lang="ja-JP" altLang="en-US" sz="2800" b="0" cap="none" spc="0" dirty="0">
              <a:ln w="0"/>
              <a:solidFill>
                <a:schemeClr val="tx1"/>
              </a:solidFill>
              <a:effectLst>
                <a:outerShdw blurRad="38100" dist="19050" dir="2700000" algn="tl" rotWithShape="0">
                  <a:schemeClr val="dk1">
                    <a:alpha val="40000"/>
                  </a:schemeClr>
                </a:outerShdw>
              </a:effectLst>
            </a:endParaRPr>
          </a:p>
        </p:txBody>
      </p:sp>
      <p:pic>
        <p:nvPicPr>
          <p:cNvPr id="12" name="図 11">
            <a:extLst>
              <a:ext uri="{FF2B5EF4-FFF2-40B4-BE49-F238E27FC236}">
                <a16:creationId xmlns:a16="http://schemas.microsoft.com/office/drawing/2014/main" xmlns="" id="{D4528965-CE87-4BC5-A02A-BA9DBC6B7D1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2759" y="4522988"/>
            <a:ext cx="9056251" cy="1928006"/>
          </a:xfrm>
          <a:prstGeom prst="rect">
            <a:avLst/>
          </a:prstGeom>
        </p:spPr>
      </p:pic>
    </p:spTree>
    <p:extLst>
      <p:ext uri="{BB962C8B-B14F-4D97-AF65-F5344CB8AC3E}">
        <p14:creationId xmlns:p14="http://schemas.microsoft.com/office/powerpoint/2010/main" val="420414778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xmlns="" id="{A1EBAB18-7816-445C-AB4F-B280BC5A97F9}"/>
              </a:ext>
            </a:extLst>
          </p:cNvPr>
          <p:cNvSpPr>
            <a:spLocks noGrp="1"/>
          </p:cNvSpPr>
          <p:nvPr>
            <p:ph type="sldNum" sz="quarter" idx="12"/>
          </p:nvPr>
        </p:nvSpPr>
        <p:spPr/>
        <p:txBody>
          <a:bodyPr/>
          <a:lstStyle/>
          <a:p>
            <a:fld id="{E963AB99-5CC8-4A80-8A04-2C2F98C0B7F5}" type="slidenum">
              <a:rPr lang="ja-JP" altLang="en-US" smtClean="0">
                <a:uFillTx/>
              </a:rPr>
              <a:pPr/>
              <a:t>52</a:t>
            </a:fld>
            <a:endParaRPr lang="ja-JP" altLang="en-US">
              <a:uFillTx/>
            </a:endParaRPr>
          </a:p>
        </p:txBody>
      </p:sp>
      <p:sp>
        <p:nvSpPr>
          <p:cNvPr id="3" name="タイトル 1">
            <a:extLst>
              <a:ext uri="{FF2B5EF4-FFF2-40B4-BE49-F238E27FC236}">
                <a16:creationId xmlns:a16="http://schemas.microsoft.com/office/drawing/2014/main" xmlns="" id="{56DEEDA6-29B8-498D-9383-C24FD8E483FB}"/>
              </a:ext>
            </a:extLst>
          </p:cNvPr>
          <p:cNvSpPr txBox="1">
            <a:spLocks/>
          </p:cNvSpPr>
          <p:nvPr/>
        </p:nvSpPr>
        <p:spPr>
          <a:xfrm>
            <a:off x="838200" y="378039"/>
            <a:ext cx="10515600" cy="777875"/>
          </a:xfrm>
          <a:prstGeom prst="rect">
            <a:avLst/>
          </a:prstGeom>
        </p:spPr>
        <p:txBody>
          <a:bodyPr/>
          <a:lstStyle>
            <a:lvl1pPr algn="l" defTabSz="913516" rtl="0" eaLnBrk="1" latinLnBrk="0" hangingPunct="1">
              <a:lnSpc>
                <a:spcPct val="90000"/>
              </a:lnSpc>
              <a:spcBef>
                <a:spcPct val="0"/>
              </a:spcBef>
              <a:buNone/>
              <a:defRPr kumimoji="1" sz="4400" kern="1200">
                <a:solidFill>
                  <a:schemeClr val="tx1"/>
                </a:solidFill>
                <a:uFillTx/>
                <a:latin typeface="+mj-lt"/>
                <a:ea typeface="+mj-ea"/>
                <a:cs typeface="+mj-cs"/>
              </a:defRPr>
            </a:lvl1pPr>
          </a:lstStyle>
          <a:p>
            <a:r>
              <a:rPr lang="ja-JP" altLang="en-US" dirty="0"/>
              <a:t>提案</a:t>
            </a:r>
          </a:p>
        </p:txBody>
      </p:sp>
      <p:pic>
        <p:nvPicPr>
          <p:cNvPr id="4" name="図 3">
            <a:extLst>
              <a:ext uri="{FF2B5EF4-FFF2-40B4-BE49-F238E27FC236}">
                <a16:creationId xmlns:a16="http://schemas.microsoft.com/office/drawing/2014/main" xmlns="" id="{1281853B-7987-4CC3-A29F-1F80D4087C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0198" y="1091339"/>
            <a:ext cx="5638199" cy="1200329"/>
          </a:xfrm>
          <a:prstGeom prst="rect">
            <a:avLst/>
          </a:prstGeom>
        </p:spPr>
      </p:pic>
      <p:sp>
        <p:nvSpPr>
          <p:cNvPr id="5" name="正方形/長方形 4">
            <a:extLst>
              <a:ext uri="{FF2B5EF4-FFF2-40B4-BE49-F238E27FC236}">
                <a16:creationId xmlns:a16="http://schemas.microsoft.com/office/drawing/2014/main" xmlns="" id="{1BEF6628-B1F2-4601-9307-AC0A81C54A98}"/>
              </a:ext>
            </a:extLst>
          </p:cNvPr>
          <p:cNvSpPr/>
          <p:nvPr/>
        </p:nvSpPr>
        <p:spPr>
          <a:xfrm>
            <a:off x="251370" y="1301835"/>
            <a:ext cx="1338828" cy="646331"/>
          </a:xfrm>
          <a:prstGeom prst="rect">
            <a:avLst/>
          </a:prstGeom>
          <a:noFill/>
        </p:spPr>
        <p:txBody>
          <a:bodyPr wrap="none" lIns="91440" tIns="45720" rIns="91440" bIns="45720">
            <a:spAutoFit/>
          </a:bodyPr>
          <a:lstStyle/>
          <a:p>
            <a:pPr algn="ctr"/>
            <a:r>
              <a:rPr lang="ja-JP" altLang="en-US" sz="1800" b="0" cap="none" spc="0" dirty="0">
                <a:ln w="0"/>
                <a:solidFill>
                  <a:schemeClr val="tx1"/>
                </a:solidFill>
                <a:effectLst>
                  <a:outerShdw blurRad="38100" dist="19050" dir="2700000" algn="tl" rotWithShape="0">
                    <a:schemeClr val="dk1">
                      <a:alpha val="40000"/>
                    </a:schemeClr>
                  </a:outerShdw>
                </a:effectLst>
              </a:rPr>
              <a:t>抽出された</a:t>
            </a:r>
            <a:endParaRPr lang="en-US" altLang="ja-JP" sz="1800" b="0" cap="none" spc="0" dirty="0">
              <a:ln w="0"/>
              <a:solidFill>
                <a:schemeClr val="tx1"/>
              </a:solidFill>
              <a:effectLst>
                <a:outerShdw blurRad="38100" dist="19050" dir="2700000" algn="tl" rotWithShape="0">
                  <a:schemeClr val="dk1">
                    <a:alpha val="40000"/>
                  </a:schemeClr>
                </a:outerShdw>
              </a:effectLst>
            </a:endParaRPr>
          </a:p>
          <a:p>
            <a:pPr algn="ctr"/>
            <a:r>
              <a:rPr lang="ja-JP" altLang="en-US" sz="1800" b="0" cap="none" spc="0" dirty="0">
                <a:ln w="0"/>
                <a:solidFill>
                  <a:schemeClr val="tx1"/>
                </a:solidFill>
                <a:effectLst>
                  <a:outerShdw blurRad="38100" dist="19050" dir="2700000" algn="tl" rotWithShape="0">
                    <a:schemeClr val="dk1">
                      <a:alpha val="40000"/>
                    </a:schemeClr>
                  </a:outerShdw>
                </a:effectLst>
              </a:rPr>
              <a:t>色の割合</a:t>
            </a:r>
          </a:p>
        </p:txBody>
      </p:sp>
      <p:graphicFrame>
        <p:nvGraphicFramePr>
          <p:cNvPr id="6" name="グラフ 5">
            <a:extLst>
              <a:ext uri="{FF2B5EF4-FFF2-40B4-BE49-F238E27FC236}">
                <a16:creationId xmlns:a16="http://schemas.microsoft.com/office/drawing/2014/main" xmlns="" id="{AF302E3B-F1CC-47CA-926A-B109645BBD35}"/>
              </a:ext>
            </a:extLst>
          </p:cNvPr>
          <p:cNvGraphicFramePr>
            <a:graphicFrameLocks/>
          </p:cNvGraphicFramePr>
          <p:nvPr/>
        </p:nvGraphicFramePr>
        <p:xfrm>
          <a:off x="251370" y="2240007"/>
          <a:ext cx="7845356" cy="4481469"/>
        </p:xfrm>
        <a:graphic>
          <a:graphicData uri="http://schemas.openxmlformats.org/drawingml/2006/chart">
            <c:chart xmlns:c="http://schemas.openxmlformats.org/drawingml/2006/chart" xmlns:r="http://schemas.openxmlformats.org/officeDocument/2006/relationships" r:id="rId3"/>
          </a:graphicData>
        </a:graphic>
      </p:graphicFrame>
      <p:sp>
        <p:nvSpPr>
          <p:cNvPr id="7" name="四角形: 角を丸くする 6">
            <a:extLst>
              <a:ext uri="{FF2B5EF4-FFF2-40B4-BE49-F238E27FC236}">
                <a16:creationId xmlns:a16="http://schemas.microsoft.com/office/drawing/2014/main" xmlns="" id="{DE0FD21A-A9BB-40AB-A6B3-9841931976B4}"/>
              </a:ext>
            </a:extLst>
          </p:cNvPr>
          <p:cNvSpPr/>
          <p:nvPr/>
        </p:nvSpPr>
        <p:spPr>
          <a:xfrm>
            <a:off x="8220551" y="2414587"/>
            <a:ext cx="3843904" cy="2028825"/>
          </a:xfrm>
          <a:prstGeom prst="roundRect">
            <a:avLst/>
          </a:prstGeom>
          <a:solidFill>
            <a:schemeClr val="bg1"/>
          </a:solidFill>
          <a:ln w="57150">
            <a:solidFill>
              <a:srgbClr val="00B050"/>
            </a:solidFill>
          </a:ln>
        </p:spPr>
        <p:style>
          <a:lnRef idx="1">
            <a:schemeClr val="accent1"/>
          </a:lnRef>
          <a:fillRef idx="1">
            <a:schemeClr val="accent1"/>
          </a:fillRef>
          <a:effectRef idx="1">
            <a:schemeClr val="accent1"/>
          </a:effectRef>
          <a:fontRef idx="minor">
            <a:schemeClr val="lt1"/>
          </a:fontRef>
        </p:style>
        <p:txBody>
          <a:bodyPr rtlCol="0" anchor="ctr"/>
          <a:lstStyle/>
          <a:p>
            <a:pPr algn="ctr"/>
            <a:r>
              <a:rPr kumimoji="1" lang="ja-JP" altLang="en-US" sz="2400" dirty="0">
                <a:solidFill>
                  <a:schemeClr val="tx1"/>
                </a:solidFill>
              </a:rPr>
              <a:t>占める範囲が多い色が</a:t>
            </a:r>
            <a:endParaRPr kumimoji="1" lang="en-US" altLang="ja-JP" sz="2400" dirty="0">
              <a:solidFill>
                <a:schemeClr val="tx1"/>
              </a:solidFill>
            </a:endParaRPr>
          </a:p>
          <a:p>
            <a:pPr algn="ctr"/>
            <a:r>
              <a:rPr lang="ja-JP" altLang="en-US" sz="2400" dirty="0">
                <a:solidFill>
                  <a:schemeClr val="tx1"/>
                </a:solidFill>
              </a:rPr>
              <a:t>全体のイメージとして</a:t>
            </a:r>
            <a:endParaRPr lang="en-US" altLang="ja-JP" sz="2400" dirty="0">
              <a:solidFill>
                <a:schemeClr val="tx1"/>
              </a:solidFill>
            </a:endParaRPr>
          </a:p>
          <a:p>
            <a:pPr algn="ctr"/>
            <a:r>
              <a:rPr kumimoji="1" lang="ja-JP" altLang="en-US" sz="2400" dirty="0">
                <a:solidFill>
                  <a:schemeClr val="tx1"/>
                </a:solidFill>
              </a:rPr>
              <a:t>捉えられる！</a:t>
            </a:r>
            <a:endParaRPr kumimoji="1" lang="en-US" altLang="ja-JP" sz="2400" dirty="0">
              <a:solidFill>
                <a:schemeClr val="tx1"/>
              </a:solidFill>
            </a:endParaRPr>
          </a:p>
        </p:txBody>
      </p:sp>
    </p:spTree>
    <p:extLst>
      <p:ext uri="{BB962C8B-B14F-4D97-AF65-F5344CB8AC3E}">
        <p14:creationId xmlns:p14="http://schemas.microsoft.com/office/powerpoint/2010/main" val="622155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線コネクタ 4">
            <a:extLst>
              <a:ext uri="{FF2B5EF4-FFF2-40B4-BE49-F238E27FC236}">
                <a16:creationId xmlns:a16="http://schemas.microsoft.com/office/drawing/2014/main" xmlns="" id="{36E3928E-BEC0-4A97-96CB-58102175CBC8}"/>
              </a:ext>
            </a:extLst>
          </p:cNvPr>
          <p:cNvCxnSpPr>
            <a:cxnSpLocks/>
          </p:cNvCxnSpPr>
          <p:nvPr/>
        </p:nvCxnSpPr>
        <p:spPr>
          <a:xfrm>
            <a:off x="7753350" y="681165"/>
            <a:ext cx="0" cy="3005010"/>
          </a:xfrm>
          <a:prstGeom prst="line">
            <a:avLst/>
          </a:prstGeom>
          <a:ln w="38100"/>
        </p:spPr>
        <p:style>
          <a:lnRef idx="1">
            <a:schemeClr val="dk1"/>
          </a:lnRef>
          <a:fillRef idx="0">
            <a:schemeClr val="dk1"/>
          </a:fillRef>
          <a:effectRef idx="0">
            <a:schemeClr val="dk1"/>
          </a:effectRef>
          <a:fontRef idx="minor">
            <a:schemeClr val="tx1"/>
          </a:fontRef>
        </p:style>
      </p:cxnSp>
      <p:cxnSp>
        <p:nvCxnSpPr>
          <p:cNvPr id="8" name="直線コネクタ 7">
            <a:extLst>
              <a:ext uri="{FF2B5EF4-FFF2-40B4-BE49-F238E27FC236}">
                <a16:creationId xmlns:a16="http://schemas.microsoft.com/office/drawing/2014/main" xmlns="" id="{D7B102E0-04A1-4D79-AB10-BB7153BD0AFD}"/>
              </a:ext>
            </a:extLst>
          </p:cNvPr>
          <p:cNvCxnSpPr>
            <a:cxnSpLocks/>
          </p:cNvCxnSpPr>
          <p:nvPr/>
        </p:nvCxnSpPr>
        <p:spPr>
          <a:xfrm flipH="1">
            <a:off x="4981574" y="3686175"/>
            <a:ext cx="2771776" cy="1276350"/>
          </a:xfrm>
          <a:prstGeom prst="line">
            <a:avLst/>
          </a:prstGeom>
          <a:ln w="38100"/>
        </p:spPr>
        <p:style>
          <a:lnRef idx="1">
            <a:schemeClr val="dk1"/>
          </a:lnRef>
          <a:fillRef idx="0">
            <a:schemeClr val="dk1"/>
          </a:fillRef>
          <a:effectRef idx="0">
            <a:schemeClr val="dk1"/>
          </a:effectRef>
          <a:fontRef idx="minor">
            <a:schemeClr val="tx1"/>
          </a:fontRef>
        </p:style>
      </p:cxnSp>
      <p:cxnSp>
        <p:nvCxnSpPr>
          <p:cNvPr id="12" name="直線コネクタ 11">
            <a:extLst>
              <a:ext uri="{FF2B5EF4-FFF2-40B4-BE49-F238E27FC236}">
                <a16:creationId xmlns:a16="http://schemas.microsoft.com/office/drawing/2014/main" xmlns="" id="{F4447386-71A6-4854-A37F-1787E68EE7B4}"/>
              </a:ext>
            </a:extLst>
          </p:cNvPr>
          <p:cNvCxnSpPr>
            <a:cxnSpLocks/>
          </p:cNvCxnSpPr>
          <p:nvPr/>
        </p:nvCxnSpPr>
        <p:spPr>
          <a:xfrm>
            <a:off x="4981574" y="1181706"/>
            <a:ext cx="0" cy="3780819"/>
          </a:xfrm>
          <a:prstGeom prst="line">
            <a:avLst/>
          </a:prstGeom>
          <a:ln w="38100"/>
        </p:spPr>
        <p:style>
          <a:lnRef idx="1">
            <a:schemeClr val="dk1"/>
          </a:lnRef>
          <a:fillRef idx="0">
            <a:schemeClr val="dk1"/>
          </a:fillRef>
          <a:effectRef idx="0">
            <a:schemeClr val="dk1"/>
          </a:effectRef>
          <a:fontRef idx="minor">
            <a:schemeClr val="tx1"/>
          </a:fontRef>
        </p:style>
      </p:cxnSp>
      <p:sp>
        <p:nvSpPr>
          <p:cNvPr id="2" name="スライド番号プレースホルダー 1">
            <a:extLst>
              <a:ext uri="{FF2B5EF4-FFF2-40B4-BE49-F238E27FC236}">
                <a16:creationId xmlns:a16="http://schemas.microsoft.com/office/drawing/2014/main" xmlns="" id="{0FDFE4A0-C670-407B-ADA4-8B084263B63D}"/>
              </a:ext>
            </a:extLst>
          </p:cNvPr>
          <p:cNvSpPr>
            <a:spLocks noGrp="1"/>
          </p:cNvSpPr>
          <p:nvPr>
            <p:ph type="sldNum" sz="quarter" idx="12"/>
          </p:nvPr>
        </p:nvSpPr>
        <p:spPr/>
        <p:txBody>
          <a:bodyPr/>
          <a:lstStyle/>
          <a:p>
            <a:fld id="{E963AB99-5CC8-4A80-8A04-2C2F98C0B7F5}" type="slidenum">
              <a:rPr lang="ja-JP" altLang="en-US" smtClean="0">
                <a:uFillTx/>
              </a:rPr>
              <a:pPr/>
              <a:t>53</a:t>
            </a:fld>
            <a:endParaRPr lang="ja-JP" altLang="en-US">
              <a:uFillTx/>
            </a:endParaRPr>
          </a:p>
        </p:txBody>
      </p:sp>
      <p:sp>
        <p:nvSpPr>
          <p:cNvPr id="3" name="タイトル 1">
            <a:extLst>
              <a:ext uri="{FF2B5EF4-FFF2-40B4-BE49-F238E27FC236}">
                <a16:creationId xmlns:a16="http://schemas.microsoft.com/office/drawing/2014/main" xmlns="" id="{715A111E-E52C-408F-A6F6-134F122DB613}"/>
              </a:ext>
            </a:extLst>
          </p:cNvPr>
          <p:cNvSpPr txBox="1">
            <a:spLocks/>
          </p:cNvSpPr>
          <p:nvPr/>
        </p:nvSpPr>
        <p:spPr>
          <a:xfrm>
            <a:off x="838200" y="378039"/>
            <a:ext cx="10515600" cy="777875"/>
          </a:xfrm>
          <a:prstGeom prst="rect">
            <a:avLst/>
          </a:prstGeom>
        </p:spPr>
        <p:txBody>
          <a:bodyPr/>
          <a:lstStyle>
            <a:lvl1pPr algn="l" defTabSz="913516" rtl="0" eaLnBrk="1" latinLnBrk="0" hangingPunct="1">
              <a:lnSpc>
                <a:spcPct val="90000"/>
              </a:lnSpc>
              <a:spcBef>
                <a:spcPct val="0"/>
              </a:spcBef>
              <a:buNone/>
              <a:defRPr kumimoji="1" sz="4400" kern="1200">
                <a:solidFill>
                  <a:schemeClr val="tx1"/>
                </a:solidFill>
                <a:uFillTx/>
                <a:latin typeface="+mj-lt"/>
                <a:ea typeface="+mj-ea"/>
                <a:cs typeface="+mj-cs"/>
              </a:defRPr>
            </a:lvl1pPr>
          </a:lstStyle>
          <a:p>
            <a:r>
              <a:rPr lang="ja-JP" altLang="en-US" dirty="0"/>
              <a:t>提案</a:t>
            </a:r>
          </a:p>
        </p:txBody>
      </p:sp>
      <p:pic>
        <p:nvPicPr>
          <p:cNvPr id="1026" name="Picture 2" descr="æ¡ã®è±ã®ã¤ã©ã¹ã">
            <a:extLst>
              <a:ext uri="{FF2B5EF4-FFF2-40B4-BE49-F238E27FC236}">
                <a16:creationId xmlns:a16="http://schemas.microsoft.com/office/drawing/2014/main" xmlns="" id="{F85EA674-73AA-4A60-A81B-78EE86BF83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6018" y="1093559"/>
            <a:ext cx="2381756" cy="226862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æ¥ãã¤ã©ã¹ãæå­ã">
            <a:extLst>
              <a:ext uri="{FF2B5EF4-FFF2-40B4-BE49-F238E27FC236}">
                <a16:creationId xmlns:a16="http://schemas.microsoft.com/office/drawing/2014/main" xmlns="" id="{F9084217-A79A-4094-8D83-2DBA7EE0F4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8269" y="2294688"/>
            <a:ext cx="1845899" cy="2268623"/>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直線コネクタ 12">
            <a:extLst>
              <a:ext uri="{FF2B5EF4-FFF2-40B4-BE49-F238E27FC236}">
                <a16:creationId xmlns:a16="http://schemas.microsoft.com/office/drawing/2014/main" xmlns="" id="{41873459-516D-4662-BF27-CBD3312CF5CD}"/>
              </a:ext>
            </a:extLst>
          </p:cNvPr>
          <p:cNvCxnSpPr>
            <a:cxnSpLocks/>
          </p:cNvCxnSpPr>
          <p:nvPr/>
        </p:nvCxnSpPr>
        <p:spPr>
          <a:xfrm>
            <a:off x="7753350" y="3686175"/>
            <a:ext cx="4438650" cy="1276350"/>
          </a:xfrm>
          <a:prstGeom prst="line">
            <a:avLst/>
          </a:prstGeom>
          <a:ln w="38100"/>
        </p:spPr>
        <p:style>
          <a:lnRef idx="1">
            <a:schemeClr val="dk1"/>
          </a:lnRef>
          <a:fillRef idx="0">
            <a:schemeClr val="dk1"/>
          </a:fillRef>
          <a:effectRef idx="0">
            <a:schemeClr val="dk1"/>
          </a:effectRef>
          <a:fontRef idx="minor">
            <a:schemeClr val="tx1"/>
          </a:fontRef>
        </p:style>
      </p:cxnSp>
      <p:sp>
        <p:nvSpPr>
          <p:cNvPr id="24" name="正方形/長方形 23">
            <a:extLst>
              <a:ext uri="{FF2B5EF4-FFF2-40B4-BE49-F238E27FC236}">
                <a16:creationId xmlns:a16="http://schemas.microsoft.com/office/drawing/2014/main" xmlns="" id="{0D003236-8066-4157-8540-2D41159F487F}"/>
              </a:ext>
            </a:extLst>
          </p:cNvPr>
          <p:cNvSpPr/>
          <p:nvPr/>
        </p:nvSpPr>
        <p:spPr>
          <a:xfrm>
            <a:off x="1080140" y="1570442"/>
            <a:ext cx="2262159" cy="923330"/>
          </a:xfrm>
          <a:prstGeom prst="rect">
            <a:avLst/>
          </a:prstGeom>
          <a:noFill/>
        </p:spPr>
        <p:txBody>
          <a:bodyPr wrap="none" lIns="91440" tIns="45720" rIns="91440" bIns="45720">
            <a:spAutoFit/>
          </a:bodyPr>
          <a:lstStyle/>
          <a:p>
            <a:pPr algn="ctr"/>
            <a:r>
              <a:rPr lang="ja-JP" altLang="en-US" sz="5400" b="0" cap="none" spc="0" dirty="0">
                <a:ln w="0"/>
                <a:solidFill>
                  <a:schemeClr val="tx1"/>
                </a:solidFill>
                <a:effectLst>
                  <a:outerShdw blurRad="38100" dist="19050" dir="2700000" algn="tl" rotWithShape="0">
                    <a:schemeClr val="dk1">
                      <a:alpha val="40000"/>
                    </a:schemeClr>
                  </a:outerShdw>
                </a:effectLst>
              </a:rPr>
              <a:t>テーマ</a:t>
            </a:r>
          </a:p>
        </p:txBody>
      </p:sp>
      <p:pic>
        <p:nvPicPr>
          <p:cNvPr id="1034" name="Picture 10" descr="æ­ãé³¥ã®ã«ããã«ã®ã¤ã©ã¹ãï¼ãã³ã¯ï¼">
            <a:extLst>
              <a:ext uri="{FF2B5EF4-FFF2-40B4-BE49-F238E27FC236}">
                <a16:creationId xmlns:a16="http://schemas.microsoft.com/office/drawing/2014/main" xmlns="" id="{E60F1B73-06D0-49F3-9CCF-C4F204F3E76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27962" y="2095429"/>
            <a:ext cx="2352675" cy="28575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é¢æ¤ã®è±ã®ã¤ã©ã¹ãï¼ãã³ã¯ï¼">
            <a:extLst>
              <a:ext uri="{FF2B5EF4-FFF2-40B4-BE49-F238E27FC236}">
                <a16:creationId xmlns:a16="http://schemas.microsoft.com/office/drawing/2014/main" xmlns="" id="{3D412399-6710-4934-8DB3-BE62AB04522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68897" y="2019905"/>
            <a:ext cx="1685925" cy="28575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æ¥é¤ãã»å±æ ¹ã®ã©ã¤ã³ç´ æããã³ã¯ã">
            <a:extLst>
              <a:ext uri="{FF2B5EF4-FFF2-40B4-BE49-F238E27FC236}">
                <a16:creationId xmlns:a16="http://schemas.microsoft.com/office/drawing/2014/main" xmlns="" id="{54028B95-475B-4326-A538-7E48E5750AE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95890" y="-79730"/>
            <a:ext cx="7468512" cy="142126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è¶ãã¯ã¿ã¤ã®ã¤ã©ã¹ãï¼ãã³ã¯ï¼">
            <a:extLst>
              <a:ext uri="{FF2B5EF4-FFF2-40B4-BE49-F238E27FC236}">
                <a16:creationId xmlns:a16="http://schemas.microsoft.com/office/drawing/2014/main" xmlns="" id="{F85B3EA8-048A-4B1B-81C9-259FD3C6BA5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522517">
            <a:off x="8214275" y="1624175"/>
            <a:ext cx="2208079" cy="1170282"/>
          </a:xfrm>
          <a:prstGeom prst="rect">
            <a:avLst/>
          </a:prstGeom>
          <a:noFill/>
          <a:extLst>
            <a:ext uri="{909E8E84-426E-40DD-AFC4-6F175D3DCCD1}">
              <a14:hiddenFill xmlns:a14="http://schemas.microsoft.com/office/drawing/2010/main">
                <a:solidFill>
                  <a:srgbClr val="FFFFFF"/>
                </a:solidFill>
              </a14:hiddenFill>
            </a:ext>
          </a:extLst>
        </p:spPr>
      </p:pic>
      <p:sp>
        <p:nvSpPr>
          <p:cNvPr id="26" name="四角形: 角を丸くする 25">
            <a:extLst>
              <a:ext uri="{FF2B5EF4-FFF2-40B4-BE49-F238E27FC236}">
                <a16:creationId xmlns:a16="http://schemas.microsoft.com/office/drawing/2014/main" xmlns="" id="{56DA272E-61EF-4028-81E3-2D9834A32F44}"/>
              </a:ext>
            </a:extLst>
          </p:cNvPr>
          <p:cNvSpPr/>
          <p:nvPr/>
        </p:nvSpPr>
        <p:spPr>
          <a:xfrm>
            <a:off x="904875" y="4838416"/>
            <a:ext cx="10382250" cy="1852093"/>
          </a:xfrm>
          <a:prstGeom prst="roundRect">
            <a:avLst/>
          </a:prstGeom>
          <a:solidFill>
            <a:schemeClr val="bg1"/>
          </a:solidFill>
          <a:ln w="57150">
            <a:solidFill>
              <a:srgbClr val="FF66FF"/>
            </a:solidFill>
          </a:ln>
        </p:spPr>
        <p:style>
          <a:lnRef idx="1">
            <a:schemeClr val="accent1"/>
          </a:lnRef>
          <a:fillRef idx="1">
            <a:schemeClr val="accent1"/>
          </a:fillRef>
          <a:effectRef idx="1">
            <a:schemeClr val="accent1"/>
          </a:effectRef>
          <a:fontRef idx="minor">
            <a:schemeClr val="lt1"/>
          </a:fontRef>
        </p:style>
        <p:txBody>
          <a:bodyPr rtlCol="0" anchor="ctr"/>
          <a:lstStyle/>
          <a:p>
            <a:pPr algn="ctr"/>
            <a:r>
              <a:rPr lang="ja-JP" altLang="en-US" dirty="0">
                <a:solidFill>
                  <a:schemeClr val="tx1"/>
                </a:solidFill>
              </a:rPr>
              <a:t>インテリアや小物を利用して、テーマの色を店内に多く取り入れる</a:t>
            </a:r>
            <a:endParaRPr lang="en-US" altLang="ja-JP" dirty="0">
              <a:solidFill>
                <a:schemeClr val="tx1"/>
              </a:solidFill>
            </a:endParaRPr>
          </a:p>
          <a:p>
            <a:pPr algn="ctr"/>
            <a:r>
              <a:rPr lang="ja-JP" altLang="en-US" b="1" dirty="0">
                <a:solidFill>
                  <a:schemeClr val="tx1"/>
                </a:solidFill>
              </a:rPr>
              <a:t>→短いスパンでも、様々に雰囲気を変化させられる！</a:t>
            </a:r>
            <a:endParaRPr lang="en-US" altLang="ja-JP" b="1" dirty="0">
              <a:solidFill>
                <a:schemeClr val="tx1"/>
              </a:solidFill>
            </a:endParaRPr>
          </a:p>
          <a:p>
            <a:pPr algn="ctr"/>
            <a:r>
              <a:rPr lang="ja-JP" altLang="en-US" b="1" dirty="0">
                <a:solidFill>
                  <a:schemeClr val="tx1"/>
                </a:solidFill>
              </a:rPr>
              <a:t>色に合わせて</a:t>
            </a:r>
            <a:r>
              <a:rPr lang="en-US" altLang="ja-JP" b="1" dirty="0">
                <a:solidFill>
                  <a:schemeClr val="tx1"/>
                </a:solidFill>
              </a:rPr>
              <a:t>BGM</a:t>
            </a:r>
            <a:r>
              <a:rPr lang="ja-JP" altLang="en-US" b="1" dirty="0">
                <a:solidFill>
                  <a:schemeClr val="tx1"/>
                </a:solidFill>
              </a:rPr>
              <a:t>をチョイス！</a:t>
            </a:r>
            <a:endParaRPr lang="en-US" altLang="ja-JP" b="1" dirty="0">
              <a:solidFill>
                <a:schemeClr val="tx1"/>
              </a:solidFill>
            </a:endParaRPr>
          </a:p>
          <a:p>
            <a:pPr algn="ctr"/>
            <a:r>
              <a:rPr lang="ja-JP" altLang="en-US" sz="3600" b="1" u="sng" dirty="0">
                <a:solidFill>
                  <a:schemeClr val="tx1"/>
                </a:solidFill>
              </a:rPr>
              <a:t>落ち着く☆飽きない☆魅せるお店</a:t>
            </a:r>
            <a:endParaRPr lang="en-US" altLang="ja-JP" sz="3600" b="1" u="sng" dirty="0">
              <a:solidFill>
                <a:schemeClr val="tx1"/>
              </a:solidFill>
            </a:endParaRPr>
          </a:p>
          <a:p>
            <a:pPr algn="ctr"/>
            <a:endParaRPr kumimoji="1" lang="ja-JP" altLang="en-US" dirty="0">
              <a:solidFill>
                <a:schemeClr val="tx1"/>
              </a:solidFill>
            </a:endParaRPr>
          </a:p>
        </p:txBody>
      </p:sp>
    </p:spTree>
    <p:extLst>
      <p:ext uri="{BB962C8B-B14F-4D97-AF65-F5344CB8AC3E}">
        <p14:creationId xmlns:p14="http://schemas.microsoft.com/office/powerpoint/2010/main" val="1107989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 calcmode="lin" valueType="num">
                                      <p:cBhvr additive="base">
                                        <p:cTn id="12" dur="500" fill="hold"/>
                                        <p:tgtEl>
                                          <p:spTgt spid="1028"/>
                                        </p:tgtEl>
                                        <p:attrNameLst>
                                          <p:attrName>ppt_x</p:attrName>
                                        </p:attrNameLst>
                                      </p:cBhvr>
                                      <p:tavLst>
                                        <p:tav tm="0">
                                          <p:val>
                                            <p:strVal val="#ppt_x"/>
                                          </p:val>
                                        </p:tav>
                                        <p:tav tm="100000">
                                          <p:val>
                                            <p:strVal val="#ppt_x"/>
                                          </p:val>
                                        </p:tav>
                                      </p:tavLst>
                                    </p:anim>
                                    <p:anim calcmode="lin" valueType="num">
                                      <p:cBhvr additive="base">
                                        <p:cTn id="13"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026"/>
                                        </p:tgtEl>
                                        <p:attrNameLst>
                                          <p:attrName>style.visibility</p:attrName>
                                        </p:attrNameLst>
                                      </p:cBhvr>
                                      <p:to>
                                        <p:strVal val="visible"/>
                                      </p:to>
                                    </p:set>
                                    <p:animEffect transition="in" filter="fade">
                                      <p:cBhvr>
                                        <p:cTn id="18" dur="500"/>
                                        <p:tgtEl>
                                          <p:spTgt spid="1026"/>
                                        </p:tgtEl>
                                      </p:cBhvr>
                                    </p:animEffect>
                                  </p:childTnLst>
                                </p:cTn>
                              </p:par>
                              <p:par>
                                <p:cTn id="19" presetID="10"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nodeType="withEffect">
                                  <p:stCondLst>
                                    <p:cond delay="0"/>
                                  </p:stCondLst>
                                  <p:childTnLst>
                                    <p:set>
                                      <p:cBhvr>
                                        <p:cTn id="26" dur="1" fill="hold">
                                          <p:stCondLst>
                                            <p:cond delay="0"/>
                                          </p:stCondLst>
                                        </p:cTn>
                                        <p:tgtEl>
                                          <p:spTgt spid="1034"/>
                                        </p:tgtEl>
                                        <p:attrNameLst>
                                          <p:attrName>style.visibility</p:attrName>
                                        </p:attrNameLst>
                                      </p:cBhvr>
                                      <p:to>
                                        <p:strVal val="visible"/>
                                      </p:to>
                                    </p:set>
                                    <p:animEffect transition="in" filter="fade">
                                      <p:cBhvr>
                                        <p:cTn id="27" dur="500"/>
                                        <p:tgtEl>
                                          <p:spTgt spid="1034"/>
                                        </p:tgtEl>
                                      </p:cBhvr>
                                    </p:animEffect>
                                  </p:childTnLst>
                                </p:cTn>
                              </p:par>
                              <p:par>
                                <p:cTn id="28" presetID="10" presetClass="entr" presetSubtype="0" fill="hold" nodeType="withEffect">
                                  <p:stCondLst>
                                    <p:cond delay="0"/>
                                  </p:stCondLst>
                                  <p:childTnLst>
                                    <p:set>
                                      <p:cBhvr>
                                        <p:cTn id="29" dur="1" fill="hold">
                                          <p:stCondLst>
                                            <p:cond delay="0"/>
                                          </p:stCondLst>
                                        </p:cTn>
                                        <p:tgtEl>
                                          <p:spTgt spid="1040"/>
                                        </p:tgtEl>
                                        <p:attrNameLst>
                                          <p:attrName>style.visibility</p:attrName>
                                        </p:attrNameLst>
                                      </p:cBhvr>
                                      <p:to>
                                        <p:strVal val="visible"/>
                                      </p:to>
                                    </p:set>
                                    <p:animEffect transition="in" filter="fade">
                                      <p:cBhvr>
                                        <p:cTn id="30" dur="500"/>
                                        <p:tgtEl>
                                          <p:spTgt spid="1040"/>
                                        </p:tgtEl>
                                      </p:cBhvr>
                                    </p:animEffect>
                                  </p:childTnLst>
                                </p:cTn>
                              </p:par>
                              <p:par>
                                <p:cTn id="31" presetID="10" presetClass="entr" presetSubtype="0" fill="hold" nodeType="withEffect">
                                  <p:stCondLst>
                                    <p:cond delay="0"/>
                                  </p:stCondLst>
                                  <p:childTnLst>
                                    <p:set>
                                      <p:cBhvr>
                                        <p:cTn id="32" dur="1" fill="hold">
                                          <p:stCondLst>
                                            <p:cond delay="0"/>
                                          </p:stCondLst>
                                        </p:cTn>
                                        <p:tgtEl>
                                          <p:spTgt spid="1036"/>
                                        </p:tgtEl>
                                        <p:attrNameLst>
                                          <p:attrName>style.visibility</p:attrName>
                                        </p:attrNameLst>
                                      </p:cBhvr>
                                      <p:to>
                                        <p:strVal val="visible"/>
                                      </p:to>
                                    </p:set>
                                    <p:animEffect transition="in" filter="fade">
                                      <p:cBhvr>
                                        <p:cTn id="33" dur="500"/>
                                        <p:tgtEl>
                                          <p:spTgt spid="1036"/>
                                        </p:tgtEl>
                                      </p:cBhvr>
                                    </p:animEffect>
                                  </p:childTnLst>
                                </p:cTn>
                              </p:par>
                              <p:par>
                                <p:cTn id="34" presetID="10" presetClass="entr" presetSubtype="0"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par>
                                <p:cTn id="37" presetID="10" presetClass="entr" presetSubtype="0" fill="hold"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par>
                                <p:cTn id="40" presetID="10" presetClass="entr" presetSubtype="0" fill="hold" nodeType="withEffect">
                                  <p:stCondLst>
                                    <p:cond delay="0"/>
                                  </p:stCondLst>
                                  <p:childTnLst>
                                    <p:set>
                                      <p:cBhvr>
                                        <p:cTn id="41" dur="1" fill="hold">
                                          <p:stCondLst>
                                            <p:cond delay="0"/>
                                          </p:stCondLst>
                                        </p:cTn>
                                        <p:tgtEl>
                                          <p:spTgt spid="1038"/>
                                        </p:tgtEl>
                                        <p:attrNameLst>
                                          <p:attrName>style.visibility</p:attrName>
                                        </p:attrNameLst>
                                      </p:cBhvr>
                                      <p:to>
                                        <p:strVal val="visible"/>
                                      </p:to>
                                    </p:set>
                                    <p:animEffect transition="in" filter="fade">
                                      <p:cBhvr>
                                        <p:cTn id="42" dur="500"/>
                                        <p:tgtEl>
                                          <p:spTgt spid="1038"/>
                                        </p:tgtEl>
                                      </p:cBhvr>
                                    </p:animEffect>
                                  </p:childTnLst>
                                </p:cTn>
                              </p:par>
                            </p:childTnLst>
                          </p:cTn>
                        </p:par>
                      </p:childTnLst>
                    </p:cTn>
                  </p:par>
                  <p:par>
                    <p:cTn id="43" fill="hold">
                      <p:stCondLst>
                        <p:cond delay="indefinite"/>
                      </p:stCondLst>
                      <p:childTnLst>
                        <p:par>
                          <p:cTn id="44" fill="hold">
                            <p:stCondLst>
                              <p:cond delay="0"/>
                            </p:stCondLst>
                            <p:childTnLst>
                              <p:par>
                                <p:cTn id="45" presetID="15" presetClass="entr" presetSubtype="0"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1000" fill="hold"/>
                                        <p:tgtEl>
                                          <p:spTgt spid="26"/>
                                        </p:tgtEl>
                                        <p:attrNameLst>
                                          <p:attrName>ppt_w</p:attrName>
                                        </p:attrNameLst>
                                      </p:cBhvr>
                                      <p:tavLst>
                                        <p:tav tm="0">
                                          <p:val>
                                            <p:fltVal val="0"/>
                                          </p:val>
                                        </p:tav>
                                        <p:tav tm="100000">
                                          <p:val>
                                            <p:strVal val="#ppt_w"/>
                                          </p:val>
                                        </p:tav>
                                      </p:tavLst>
                                    </p:anim>
                                    <p:anim calcmode="lin" valueType="num">
                                      <p:cBhvr>
                                        <p:cTn id="48" dur="1000" fill="hold"/>
                                        <p:tgtEl>
                                          <p:spTgt spid="26"/>
                                        </p:tgtEl>
                                        <p:attrNameLst>
                                          <p:attrName>ppt_h</p:attrName>
                                        </p:attrNameLst>
                                      </p:cBhvr>
                                      <p:tavLst>
                                        <p:tav tm="0">
                                          <p:val>
                                            <p:fltVal val="0"/>
                                          </p:val>
                                        </p:tav>
                                        <p:tav tm="100000">
                                          <p:val>
                                            <p:strVal val="#ppt_h"/>
                                          </p:val>
                                        </p:tav>
                                      </p:tavLst>
                                    </p:anim>
                                    <p:anim calcmode="lin" valueType="num">
                                      <p:cBhvr>
                                        <p:cTn id="49" dur="1000" fill="hold"/>
                                        <p:tgtEl>
                                          <p:spTgt spid="26"/>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2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uFillTx/>
              </a:rPr>
              <a:t>今後の課題・展望</a:t>
            </a:r>
          </a:p>
        </p:txBody>
      </p:sp>
      <p:sp>
        <p:nvSpPr>
          <p:cNvPr id="4" name="スライド番号プレースホルダー 3"/>
          <p:cNvSpPr>
            <a:spLocks noGrp="1"/>
          </p:cNvSpPr>
          <p:nvPr>
            <p:ph type="sldNum" idx="12"/>
          </p:nvPr>
        </p:nvSpPr>
        <p:spPr/>
        <p:txBody>
          <a:bodyPr/>
          <a:lstStyle/>
          <a:p>
            <a:fld id="{00000000-1234-1234-1234-123412341234}" type="slidenum">
              <a:rPr lang="en-US" altLang="ja-JP" smtClean="0">
                <a:uFillTx/>
              </a:rPr>
              <a:pPr/>
              <a:t>54</a:t>
            </a:fld>
            <a:endParaRPr lang="ja-JP" altLang="en-US" sz="3200">
              <a:uFillTx/>
              <a:latin typeface="Arial"/>
              <a:ea typeface="Arial"/>
              <a:cs typeface="Arial"/>
              <a:sym typeface="Arial"/>
            </a:endParaRPr>
          </a:p>
        </p:txBody>
      </p:sp>
      <p:sp>
        <p:nvSpPr>
          <p:cNvPr id="3" name="テキスト ボックス 2">
            <a:extLst>
              <a:ext uri="{FF2B5EF4-FFF2-40B4-BE49-F238E27FC236}">
                <a16:creationId xmlns:a16="http://schemas.microsoft.com/office/drawing/2014/main" xmlns="" id="{FAA0517E-A7A4-4391-81DD-D9C505D29CF7}"/>
              </a:ext>
            </a:extLst>
          </p:cNvPr>
          <p:cNvSpPr txBox="1"/>
          <p:nvPr/>
        </p:nvSpPr>
        <p:spPr>
          <a:xfrm>
            <a:off x="1428750" y="2019300"/>
            <a:ext cx="9610725" cy="4401205"/>
          </a:xfrm>
          <a:prstGeom prst="rect">
            <a:avLst/>
          </a:prstGeom>
        </p:spPr>
        <p:txBody>
          <a:bodyPr wrap="square" rtlCol="0">
            <a:spAutoFit/>
          </a:bodyPr>
          <a:lstStyle/>
          <a:p>
            <a:r>
              <a:rPr kumimoji="1" lang="ja-JP" altLang="en-US" sz="2800" dirty="0"/>
              <a:t>・楽曲面</a:t>
            </a:r>
            <a:endParaRPr kumimoji="1" lang="en-US" altLang="ja-JP" sz="2800" dirty="0"/>
          </a:p>
          <a:p>
            <a:r>
              <a:rPr kumimoji="1" lang="en-US" altLang="ja-JP" sz="2800" dirty="0"/>
              <a:t>:6</a:t>
            </a:r>
            <a:r>
              <a:rPr kumimoji="1" lang="ja-JP" altLang="en-US" sz="2800" dirty="0"/>
              <a:t>種類の楽器しか調査できていない</a:t>
            </a:r>
            <a:endParaRPr kumimoji="1" lang="en-US" altLang="ja-JP" sz="2800" dirty="0"/>
          </a:p>
          <a:p>
            <a:r>
              <a:rPr lang="en-US" altLang="ja-JP" sz="2800" dirty="0"/>
              <a:t>:</a:t>
            </a:r>
            <a:r>
              <a:rPr lang="ja-JP" altLang="en-US" sz="2800" dirty="0"/>
              <a:t>複数の楽器を用いた楽曲での場合の調査ができていない</a:t>
            </a:r>
            <a:endParaRPr lang="en-US" altLang="ja-JP" sz="2800" dirty="0"/>
          </a:p>
          <a:p>
            <a:endParaRPr lang="en-US" altLang="ja-JP" sz="2800" dirty="0"/>
          </a:p>
          <a:p>
            <a:r>
              <a:rPr lang="ja-JP" altLang="en-US" sz="2800" dirty="0"/>
              <a:t>・実務面</a:t>
            </a:r>
            <a:endParaRPr lang="en-US" altLang="ja-JP" sz="2800" dirty="0"/>
          </a:p>
          <a:p>
            <a:r>
              <a:rPr lang="en-US" altLang="ja-JP" sz="2800" dirty="0"/>
              <a:t>:</a:t>
            </a:r>
            <a:r>
              <a:rPr lang="ja-JP" altLang="en-US" sz="2800" dirty="0"/>
              <a:t>実店舗で度影響を及ぼすか</a:t>
            </a:r>
            <a:endParaRPr lang="en-US" altLang="ja-JP" sz="2800" dirty="0"/>
          </a:p>
          <a:p>
            <a:r>
              <a:rPr lang="ja-JP" altLang="en-US" sz="2800" dirty="0"/>
              <a:t>→滞在時間は伸びるのか</a:t>
            </a:r>
            <a:endParaRPr lang="en-US" altLang="ja-JP" sz="2800" dirty="0"/>
          </a:p>
          <a:p>
            <a:r>
              <a:rPr lang="ja-JP" altLang="en-US" sz="2800" dirty="0"/>
              <a:t>→消費者</a:t>
            </a:r>
            <a:r>
              <a:rPr lang="en-US" altLang="ja-JP" sz="2800" dirty="0"/>
              <a:t>1</a:t>
            </a:r>
            <a:r>
              <a:rPr lang="ja-JP" altLang="en-US" sz="2800" dirty="0"/>
              <a:t>人あたりの購買点数は増加するのか</a:t>
            </a:r>
            <a:endParaRPr lang="en-US" altLang="ja-JP" sz="2800" dirty="0"/>
          </a:p>
          <a:p>
            <a:endParaRPr kumimoji="1" lang="en-US" altLang="ja-JP" sz="2800" dirty="0"/>
          </a:p>
          <a:p>
            <a:endParaRPr kumimoji="1" lang="en-US" altLang="ja-JP"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arn(inVertical)">
                                      <p:cBhvr>
                                        <p:cTn id="18" dur="500"/>
                                        <p:tgtEl>
                                          <p:spTgt spid="3">
                                            <p:txEl>
                                              <p:pRg st="4" end="4"/>
                                            </p:txEl>
                                          </p:spTgt>
                                        </p:tgtEl>
                                      </p:cBhvr>
                                    </p:animEffect>
                                  </p:childTnLst>
                                </p:cTn>
                              </p:par>
                              <p:par>
                                <p:cTn id="19" presetID="16" presetClass="entr" presetSubtype="21"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barn(inVertical)">
                                      <p:cBhvr>
                                        <p:cTn id="21" dur="500"/>
                                        <p:tgtEl>
                                          <p:spTgt spid="3">
                                            <p:txEl>
                                              <p:pRg st="5" end="5"/>
                                            </p:txEl>
                                          </p:spTgt>
                                        </p:tgtEl>
                                      </p:cBhvr>
                                    </p:animEffect>
                                  </p:childTnLst>
                                </p:cTn>
                              </p:par>
                              <p:par>
                                <p:cTn id="22" presetID="16" presetClass="entr" presetSubtype="21"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barn(inVertical)">
                                      <p:cBhvr>
                                        <p:cTn id="24" dur="500"/>
                                        <p:tgtEl>
                                          <p:spTgt spid="3">
                                            <p:txEl>
                                              <p:pRg st="6" end="6"/>
                                            </p:txEl>
                                          </p:spTgt>
                                        </p:tgtEl>
                                      </p:cBhvr>
                                    </p:animEffect>
                                  </p:childTnLst>
                                </p:cTn>
                              </p:par>
                              <p:par>
                                <p:cTn id="25" presetID="16" presetClass="entr" presetSubtype="21"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arn(inVertical)">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参考文献・</a:t>
            </a:r>
            <a:r>
              <a:rPr kumimoji="1" lang="en-US" altLang="ja-JP" dirty="0"/>
              <a:t>URL</a:t>
            </a:r>
            <a:endParaRPr kumimoji="1" lang="ja-JP" altLang="en-US" dirty="0"/>
          </a:p>
        </p:txBody>
      </p:sp>
      <p:sp>
        <p:nvSpPr>
          <p:cNvPr id="7" name="テキスト ボックス 6"/>
          <p:cNvSpPr txBox="1"/>
          <p:nvPr/>
        </p:nvSpPr>
        <p:spPr>
          <a:xfrm>
            <a:off x="381000" y="2207523"/>
            <a:ext cx="10972800" cy="3170099"/>
          </a:xfrm>
          <a:prstGeom prst="rect">
            <a:avLst/>
          </a:prstGeom>
          <a:noFill/>
        </p:spPr>
        <p:txBody>
          <a:bodyPr wrap="square" rtlCol="0">
            <a:spAutoFit/>
          </a:bodyPr>
          <a:lstStyle/>
          <a:p>
            <a:r>
              <a:rPr lang="ja-JP" altLang="en-US" sz="2000" dirty="0"/>
              <a:t>・</a:t>
            </a:r>
            <a:r>
              <a:rPr lang="en-US" altLang="ja-JP" sz="2000" dirty="0"/>
              <a:t>North, A. C. and D. J. Hargreaves </a:t>
            </a:r>
            <a:r>
              <a:rPr lang="ja-JP" altLang="en-US" sz="2000" dirty="0"/>
              <a:t>（</a:t>
            </a:r>
            <a:r>
              <a:rPr lang="en-US" altLang="ja-JP" sz="2000" dirty="0"/>
              <a:t>1998</a:t>
            </a:r>
            <a:r>
              <a:rPr lang="ja-JP" altLang="en-US" sz="2000" dirty="0"/>
              <a:t>）</a:t>
            </a:r>
            <a:r>
              <a:rPr lang="en-US" altLang="ja-JP" sz="2000" dirty="0"/>
              <a:t>, “The Effect of Music on Atmosphere and Purchase Intentions in a Cafeteria,” Journal of Applied Social Psychology, 28</a:t>
            </a:r>
            <a:r>
              <a:rPr lang="ja-JP" altLang="en-US" sz="2000" dirty="0"/>
              <a:t>（</a:t>
            </a:r>
            <a:r>
              <a:rPr lang="en-US" altLang="ja-JP" sz="2000" dirty="0"/>
              <a:t>24</a:t>
            </a:r>
            <a:r>
              <a:rPr lang="ja-JP" altLang="en-US" sz="2000" dirty="0"/>
              <a:t>）</a:t>
            </a:r>
            <a:r>
              <a:rPr lang="en-US" altLang="ja-JP" sz="2000" dirty="0"/>
              <a:t>, 2254-2273</a:t>
            </a:r>
          </a:p>
          <a:p>
            <a:r>
              <a:rPr lang="ja-JP" altLang="en-US" sz="2000" dirty="0"/>
              <a:t>・</a:t>
            </a:r>
            <a:r>
              <a:rPr lang="en-US" altLang="ja-JP" sz="2000" dirty="0" err="1"/>
              <a:t>Areni</a:t>
            </a:r>
            <a:r>
              <a:rPr lang="en-US" altLang="ja-JP" sz="2000" dirty="0"/>
              <a:t>, S, Charles., &amp; Kim, D.(1993). The Influence of Background Music on Shopping Behavior: Classical Versus Top-Forty Music in a Wine Store. </a:t>
            </a:r>
            <a:r>
              <a:rPr lang="en-US" altLang="ja-JP" sz="2000" i="1" dirty="0"/>
              <a:t>Advances in Consumer Research, 20, 336-340</a:t>
            </a:r>
            <a:endParaRPr lang="en-US" altLang="ja-JP" sz="2000" dirty="0"/>
          </a:p>
          <a:p>
            <a:r>
              <a:rPr lang="ja-JP" altLang="en-US" sz="2000" dirty="0"/>
              <a:t>・</a:t>
            </a:r>
            <a:r>
              <a:rPr lang="en-US" altLang="ja-JP" sz="2000" dirty="0"/>
              <a:t>Kotler, P.(1973-1974). Atmosphere as a Marketing Tool</a:t>
            </a:r>
            <a:r>
              <a:rPr lang="en-US" altLang="ja-JP" sz="2000" i="1" dirty="0"/>
              <a:t>. Journal of Retailing, 49(4), 48-64</a:t>
            </a:r>
          </a:p>
          <a:p>
            <a:r>
              <a:rPr lang="ja-JP" altLang="en-US" sz="2000" dirty="0"/>
              <a:t>・</a:t>
            </a:r>
            <a:r>
              <a:rPr lang="en-US" altLang="ja-JP" sz="2000" dirty="0"/>
              <a:t>Julie Baker, A. </a:t>
            </a:r>
            <a:r>
              <a:rPr lang="en-US" altLang="ja-JP" sz="2000" dirty="0" err="1"/>
              <a:t>Parasuraman</a:t>
            </a:r>
            <a:r>
              <a:rPr lang="en-US" altLang="ja-JP" sz="2000" dirty="0"/>
              <a:t>, </a:t>
            </a:r>
            <a:r>
              <a:rPr lang="en-US" altLang="ja-JP" sz="2000" dirty="0" err="1"/>
              <a:t>Dhruv</a:t>
            </a:r>
            <a:r>
              <a:rPr lang="en-US" altLang="ja-JP" sz="2000" dirty="0"/>
              <a:t> Grewal , &amp; Glenn B. Voss (2002). The Influence of Multiple Store Environment Cues on Perceived Merchandise Value and Patronage Intentions, Journal of Marketing, 66, 120-141</a:t>
            </a:r>
          </a:p>
          <a:p>
            <a:r>
              <a:rPr lang="ja-JP" altLang="en-US" sz="2000" dirty="0"/>
              <a:t>・</a:t>
            </a:r>
            <a:r>
              <a:rPr lang="en-US" altLang="ja-JP" sz="2000" dirty="0"/>
              <a:t>Ronald, </a:t>
            </a:r>
            <a:r>
              <a:rPr lang="en-US" altLang="ja-JP" sz="2000" dirty="0" err="1"/>
              <a:t>E,Milliman</a:t>
            </a:r>
            <a:r>
              <a:rPr lang="en-US" altLang="ja-JP" sz="2000" dirty="0"/>
              <a:t>.(1982). Using Background Music to Affect the behavior of Super market </a:t>
            </a:r>
            <a:r>
              <a:rPr lang="en-US" altLang="ja-JP" sz="2000" dirty="0" err="1"/>
              <a:t>Shoppers.</a:t>
            </a:r>
            <a:r>
              <a:rPr lang="en-US" altLang="ja-JP" sz="2000" i="1" dirty="0" err="1"/>
              <a:t>Journal</a:t>
            </a:r>
            <a:r>
              <a:rPr lang="en-US" altLang="ja-JP" sz="2000" i="1" dirty="0"/>
              <a:t> of Marketing</a:t>
            </a:r>
            <a:r>
              <a:rPr lang="en-US" altLang="ja-JP" sz="2000" dirty="0"/>
              <a:t>,46,86-91</a:t>
            </a:r>
          </a:p>
        </p:txBody>
      </p:sp>
      <p:sp>
        <p:nvSpPr>
          <p:cNvPr id="4" name="スライド番号プレースホルダー 3"/>
          <p:cNvSpPr>
            <a:spLocks noGrp="1"/>
          </p:cNvSpPr>
          <p:nvPr>
            <p:ph type="sldNum" idx="12"/>
          </p:nvPr>
        </p:nvSpPr>
        <p:spPr/>
        <p:txBody>
          <a:bodyPr/>
          <a:lstStyle/>
          <a:p>
            <a:fld id="{00000000-1234-1234-1234-123412341234}" type="slidenum">
              <a:rPr lang="en-US" altLang="ja-JP" smtClean="0"/>
              <a:pPr/>
              <a:t>55</a:t>
            </a:fld>
            <a:endParaRPr lang="ja-JP" altLang="en-US" sz="3200">
              <a:latin typeface="Arial"/>
              <a:ea typeface="Arial"/>
              <a:cs typeface="Arial"/>
              <a:sym typeface="Arial"/>
            </a:endParaRPr>
          </a:p>
        </p:txBody>
      </p:sp>
    </p:spTree>
    <p:extLst>
      <p:ext uri="{BB962C8B-B14F-4D97-AF65-F5344CB8AC3E}">
        <p14:creationId xmlns:p14="http://schemas.microsoft.com/office/powerpoint/2010/main" val="373184206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80567"/>
            <a:ext cx="10515600" cy="1325563"/>
          </a:xfrm>
        </p:spPr>
        <p:txBody>
          <a:bodyPr/>
          <a:lstStyle/>
          <a:p>
            <a:r>
              <a:rPr kumimoji="1" lang="ja-JP" altLang="en-US" dirty="0"/>
              <a:t>参考文献・</a:t>
            </a:r>
            <a:r>
              <a:rPr kumimoji="1" lang="en-US" altLang="ja-JP" dirty="0"/>
              <a:t>URL</a:t>
            </a:r>
            <a:endParaRPr kumimoji="1" lang="ja-JP" altLang="en-US" dirty="0"/>
          </a:p>
        </p:txBody>
      </p:sp>
      <p:sp>
        <p:nvSpPr>
          <p:cNvPr id="6" name="テキスト ボックス 5"/>
          <p:cNvSpPr txBox="1"/>
          <p:nvPr/>
        </p:nvSpPr>
        <p:spPr>
          <a:xfrm>
            <a:off x="431397" y="1507219"/>
            <a:ext cx="11050073" cy="5372753"/>
          </a:xfrm>
          <a:prstGeom prst="rect">
            <a:avLst/>
          </a:prstGeom>
          <a:noFill/>
        </p:spPr>
        <p:txBody>
          <a:bodyPr wrap="square" rtlCol="0">
            <a:spAutoFit/>
          </a:bodyPr>
          <a:lstStyle/>
          <a:p>
            <a:r>
              <a:rPr lang="ja-JP" altLang="en-US" sz="1800" dirty="0"/>
              <a:t>・川田一貴 </a:t>
            </a:r>
            <a:r>
              <a:rPr lang="en-US" altLang="ja-JP" sz="1800" dirty="0"/>
              <a:t>(2001).</a:t>
            </a:r>
            <a:r>
              <a:rPr lang="ja-JP" altLang="en-US" sz="1800" dirty="0"/>
              <a:t> </a:t>
            </a:r>
            <a:r>
              <a:rPr lang="ja-JP" altLang="en-US" sz="1800" dirty="0">
                <a:solidFill>
                  <a:srgbClr val="000000"/>
                </a:solidFill>
                <a:latin typeface="+mn-ea"/>
                <a:cs typeface="Arial"/>
                <a:sym typeface="Arial"/>
              </a:rPr>
              <a:t>「</a:t>
            </a:r>
            <a:r>
              <a:rPr lang="ja-JP" altLang="ja-JP" sz="1800" dirty="0">
                <a:solidFill>
                  <a:srgbClr val="000000"/>
                </a:solidFill>
                <a:latin typeface="+mn-ea"/>
                <a:cs typeface="Calibri"/>
                <a:sym typeface="Calibri"/>
              </a:rPr>
              <a:t>スーパーマーケットの売り場における音環境に関する意識調査</a:t>
            </a:r>
            <a:r>
              <a:rPr lang="ja-JP" altLang="en-US" sz="1800" dirty="0">
                <a:solidFill>
                  <a:srgbClr val="000000"/>
                </a:solidFill>
                <a:latin typeface="+mn-ea"/>
                <a:cs typeface="Calibri"/>
                <a:sym typeface="Calibri"/>
              </a:rPr>
              <a:t>」</a:t>
            </a:r>
            <a:r>
              <a:rPr lang="en-US" altLang="ja-JP" sz="1800" dirty="0">
                <a:solidFill>
                  <a:srgbClr val="000000"/>
                </a:solidFill>
                <a:latin typeface="+mn-ea"/>
                <a:cs typeface="Calibri"/>
                <a:sym typeface="Calibri"/>
              </a:rPr>
              <a:t>『</a:t>
            </a:r>
            <a:r>
              <a:rPr lang="ja-JP" altLang="en-US" sz="1800" dirty="0">
                <a:solidFill>
                  <a:srgbClr val="000000"/>
                </a:solidFill>
                <a:latin typeface="+mn-ea"/>
                <a:cs typeface="Calibri"/>
                <a:sym typeface="Calibri"/>
              </a:rPr>
              <a:t>情報処理学会研究報告音楽情報科学</a:t>
            </a:r>
            <a:r>
              <a:rPr lang="en-US" altLang="ja-JP" sz="1800" dirty="0">
                <a:solidFill>
                  <a:srgbClr val="000000"/>
                </a:solidFill>
                <a:latin typeface="+mn-ea"/>
                <a:cs typeface="Calibri"/>
                <a:sym typeface="Calibri"/>
              </a:rPr>
              <a:t>』 </a:t>
            </a:r>
            <a:r>
              <a:rPr lang="en-US" altLang="ja-JP" sz="1800" dirty="0">
                <a:solidFill>
                  <a:srgbClr val="000000"/>
                </a:solidFill>
                <a:cs typeface="Calibri"/>
                <a:sym typeface="Calibri"/>
              </a:rPr>
              <a:t>2001(16) , 79-86</a:t>
            </a:r>
          </a:p>
          <a:p>
            <a:r>
              <a:rPr lang="ja-JP" altLang="en-US" sz="1800" dirty="0"/>
              <a:t>・</a:t>
            </a:r>
            <a:r>
              <a:rPr lang="ja-JP" altLang="en-US" sz="1800" dirty="0">
                <a:solidFill>
                  <a:srgbClr val="000000"/>
                </a:solidFill>
                <a:latin typeface="+mn-ea"/>
                <a:cs typeface="Calibri"/>
                <a:sym typeface="Calibri"/>
              </a:rPr>
              <a:t>荘美知子、木村翔、唐沢亮 </a:t>
            </a:r>
            <a:r>
              <a:rPr lang="en-US" altLang="ja-JP" sz="1800" dirty="0">
                <a:solidFill>
                  <a:srgbClr val="000000"/>
                </a:solidFill>
                <a:cs typeface="Calibri"/>
                <a:sym typeface="Calibri"/>
              </a:rPr>
              <a:t>(1999).</a:t>
            </a:r>
            <a:r>
              <a:rPr lang="ja-JP" altLang="en-US" sz="1800" dirty="0">
                <a:solidFill>
                  <a:srgbClr val="000000"/>
                </a:solidFill>
                <a:latin typeface="+mn-ea"/>
                <a:cs typeface="Calibri"/>
                <a:sym typeface="Calibri"/>
              </a:rPr>
              <a:t> 「商業空間の音環境に対する利用者意識に関する研究」</a:t>
            </a:r>
            <a:r>
              <a:rPr lang="en-US" altLang="ja-JP" sz="1800" dirty="0">
                <a:solidFill>
                  <a:srgbClr val="000000"/>
                </a:solidFill>
                <a:latin typeface="+mn-ea"/>
                <a:cs typeface="Calibri"/>
                <a:sym typeface="Calibri"/>
              </a:rPr>
              <a:t>『</a:t>
            </a:r>
            <a:r>
              <a:rPr lang="ja-JP" altLang="en-US" sz="1800" dirty="0">
                <a:solidFill>
                  <a:srgbClr val="000000"/>
                </a:solidFill>
                <a:latin typeface="+mn-ea"/>
                <a:cs typeface="Calibri"/>
                <a:sym typeface="Calibri"/>
              </a:rPr>
              <a:t>日本建築学会計画系論文集</a:t>
            </a:r>
            <a:r>
              <a:rPr lang="en-US" altLang="ja-JP" sz="1800" dirty="0">
                <a:solidFill>
                  <a:srgbClr val="000000"/>
                </a:solidFill>
                <a:latin typeface="+mn-ea"/>
                <a:cs typeface="Calibri"/>
                <a:sym typeface="Calibri"/>
              </a:rPr>
              <a:t>』 </a:t>
            </a:r>
            <a:r>
              <a:rPr lang="en-US" altLang="ja-JP" sz="1800" dirty="0">
                <a:solidFill>
                  <a:srgbClr val="000000"/>
                </a:solidFill>
                <a:cs typeface="Calibri"/>
                <a:sym typeface="Calibri"/>
              </a:rPr>
              <a:t>519, 9-15</a:t>
            </a:r>
          </a:p>
          <a:p>
            <a:r>
              <a:rPr lang="ja-JP" altLang="en-US" sz="1800" dirty="0">
                <a:solidFill>
                  <a:srgbClr val="000000"/>
                </a:solidFill>
                <a:latin typeface="+mn-ea"/>
                <a:sym typeface="Calibri"/>
              </a:rPr>
              <a:t>・</a:t>
            </a:r>
            <a:r>
              <a:rPr lang="ja-JP" altLang="en-US" sz="1800" dirty="0">
                <a:solidFill>
                  <a:srgbClr val="000000"/>
                </a:solidFill>
                <a:latin typeface="+mn-ea"/>
                <a:cs typeface="Calibri"/>
                <a:sym typeface="Calibri"/>
              </a:rPr>
              <a:t>高口央 </a:t>
            </a:r>
            <a:r>
              <a:rPr lang="en-US" altLang="ja-JP" sz="1800" dirty="0">
                <a:solidFill>
                  <a:srgbClr val="000000"/>
                </a:solidFill>
                <a:cs typeface="Calibri"/>
                <a:sym typeface="Calibri"/>
              </a:rPr>
              <a:t>(2011).</a:t>
            </a:r>
            <a:r>
              <a:rPr lang="ja-JP" altLang="en-US" sz="1800" dirty="0">
                <a:solidFill>
                  <a:srgbClr val="000000"/>
                </a:solidFill>
                <a:latin typeface="+mn-ea"/>
                <a:cs typeface="Calibri"/>
                <a:sym typeface="Calibri"/>
              </a:rPr>
              <a:t> 「</a:t>
            </a:r>
            <a:r>
              <a:rPr lang="en-US" altLang="ja-JP" sz="1800" dirty="0">
                <a:solidFill>
                  <a:srgbClr val="000000"/>
                </a:solidFill>
                <a:latin typeface="+mn-ea"/>
                <a:cs typeface="Calibri"/>
                <a:sym typeface="Calibri"/>
              </a:rPr>
              <a:t>BGM</a:t>
            </a:r>
            <a:r>
              <a:rPr lang="ja-JP" altLang="en-US" sz="1800" dirty="0">
                <a:solidFill>
                  <a:srgbClr val="000000"/>
                </a:solidFill>
                <a:latin typeface="+mn-ea"/>
                <a:cs typeface="Calibri"/>
                <a:sym typeface="Calibri"/>
              </a:rPr>
              <a:t>は購買意欲をかき立てるか」</a:t>
            </a:r>
            <a:r>
              <a:rPr lang="en-US" altLang="ja-JP" sz="1800" dirty="0">
                <a:solidFill>
                  <a:srgbClr val="000000"/>
                </a:solidFill>
                <a:latin typeface="+mn-ea"/>
                <a:cs typeface="Calibri"/>
                <a:sym typeface="Calibri"/>
              </a:rPr>
              <a:t>『</a:t>
            </a:r>
            <a:r>
              <a:rPr lang="ja-JP" altLang="en-US" sz="1800" dirty="0">
                <a:solidFill>
                  <a:srgbClr val="000000"/>
                </a:solidFill>
                <a:latin typeface="+mn-ea"/>
                <a:cs typeface="Calibri"/>
                <a:sym typeface="Calibri"/>
              </a:rPr>
              <a:t>流通経済大学社会学部論叢</a:t>
            </a:r>
            <a:r>
              <a:rPr lang="en-US" altLang="ja-JP" sz="1800" dirty="0">
                <a:solidFill>
                  <a:srgbClr val="000000"/>
                </a:solidFill>
                <a:latin typeface="+mn-ea"/>
                <a:cs typeface="Calibri"/>
                <a:sym typeface="Calibri"/>
              </a:rPr>
              <a:t>』</a:t>
            </a:r>
            <a:r>
              <a:rPr lang="en-US" altLang="ja-JP" sz="1800" dirty="0">
                <a:solidFill>
                  <a:srgbClr val="000000"/>
                </a:solidFill>
                <a:cs typeface="Calibri"/>
                <a:sym typeface="Calibri"/>
              </a:rPr>
              <a:t> 22(1), 89-100</a:t>
            </a:r>
          </a:p>
          <a:p>
            <a:r>
              <a:rPr lang="ja-JP" altLang="en-US" sz="1800" dirty="0"/>
              <a:t>・岩宮眞一郎 </a:t>
            </a:r>
            <a:r>
              <a:rPr lang="en-US" altLang="ja-JP" sz="1800" dirty="0"/>
              <a:t>(1999).</a:t>
            </a:r>
            <a:r>
              <a:rPr lang="ja-JP" altLang="en-US" sz="1800" dirty="0"/>
              <a:t> 「商業空間の音環境設計の考え方」</a:t>
            </a:r>
            <a:r>
              <a:rPr lang="en-US" altLang="ja-JP" sz="1800" dirty="0"/>
              <a:t>『</a:t>
            </a:r>
            <a:r>
              <a:rPr lang="ja-JP" altLang="en-US" sz="1800" dirty="0"/>
              <a:t>騒音制御</a:t>
            </a:r>
            <a:r>
              <a:rPr lang="en-US" altLang="ja-JP" sz="1800" dirty="0"/>
              <a:t>』</a:t>
            </a:r>
            <a:r>
              <a:rPr lang="ja-JP" altLang="en-US" sz="1800" dirty="0"/>
              <a:t> </a:t>
            </a:r>
            <a:r>
              <a:rPr lang="en-US" altLang="ja-JP" sz="1800" dirty="0"/>
              <a:t>23(4), 261-219</a:t>
            </a:r>
          </a:p>
          <a:p>
            <a:r>
              <a:rPr kumimoji="1" lang="ja-JP" altLang="en-US" sz="1800" dirty="0"/>
              <a:t>・</a:t>
            </a:r>
            <a:r>
              <a:rPr lang="ja-JP" altLang="en-US" sz="1800" dirty="0"/>
              <a:t>須永努 </a:t>
            </a:r>
            <a:r>
              <a:rPr lang="en-US" altLang="ja-JP" sz="1800" dirty="0"/>
              <a:t>(2014).</a:t>
            </a:r>
            <a:r>
              <a:rPr lang="ja-JP" altLang="en-US" sz="1800" dirty="0">
                <a:latin typeface="+mn-ea"/>
              </a:rPr>
              <a:t> 「</a:t>
            </a:r>
            <a:r>
              <a:rPr lang="ja-JP" altLang="en-US" sz="1800" dirty="0"/>
              <a:t>店舗内環境研究の概観と今後の方向性 </a:t>
            </a:r>
            <a:r>
              <a:rPr lang="en-US" altLang="ja-JP" sz="1800" dirty="0"/>
              <a:t>: </a:t>
            </a:r>
            <a:r>
              <a:rPr lang="ja-JP" altLang="en-US" sz="1800" dirty="0"/>
              <a:t>ホリステ ィック・アプローチと実験的アプローチ」</a:t>
            </a:r>
            <a:r>
              <a:rPr lang="en-US" altLang="ja-JP" sz="1800" dirty="0"/>
              <a:t>『</a:t>
            </a:r>
            <a:r>
              <a:rPr lang="ja-JP" altLang="en-US" sz="1800" dirty="0"/>
              <a:t>商学論究</a:t>
            </a:r>
            <a:r>
              <a:rPr lang="en-US" altLang="ja-JP" sz="1800" dirty="0"/>
              <a:t>』 62(1), 81-95</a:t>
            </a:r>
          </a:p>
          <a:p>
            <a:r>
              <a:rPr lang="ja-JP" altLang="en-US" sz="1800" dirty="0">
                <a:latin typeface="+mn-ea"/>
              </a:rPr>
              <a:t>・中野香織 </a:t>
            </a:r>
            <a:r>
              <a:rPr lang="en-US" altLang="ja-JP" sz="1800" dirty="0">
                <a:latin typeface="+mn-ea"/>
              </a:rPr>
              <a:t>(</a:t>
            </a:r>
            <a:r>
              <a:rPr lang="en-US" altLang="ja-JP" sz="1800" dirty="0"/>
              <a:t>2012</a:t>
            </a:r>
            <a:r>
              <a:rPr lang="en-US" altLang="ja-JP" sz="1800" dirty="0">
                <a:latin typeface="+mn-ea"/>
              </a:rPr>
              <a:t>)</a:t>
            </a:r>
            <a:r>
              <a:rPr lang="en-US" altLang="ja-JP" sz="1800" dirty="0"/>
              <a:t>.</a:t>
            </a:r>
            <a:r>
              <a:rPr lang="ja-JP" altLang="en-US" sz="1800" dirty="0">
                <a:latin typeface="+mn-ea"/>
              </a:rPr>
              <a:t> 「店舗内複合要因が消費者に与える影響</a:t>
            </a:r>
            <a:r>
              <a:rPr lang="en-US" altLang="ja-JP" sz="1800" dirty="0">
                <a:latin typeface="+mn-ea"/>
              </a:rPr>
              <a:t>-</a:t>
            </a:r>
            <a:r>
              <a:rPr lang="ja-JP" altLang="en-US" sz="1800" dirty="0">
                <a:latin typeface="+mn-ea"/>
              </a:rPr>
              <a:t>統合マーケティング・コ ミュニケーションの視点から見た店舗環境</a:t>
            </a:r>
            <a:r>
              <a:rPr lang="en-US" altLang="ja-JP" sz="1800" dirty="0">
                <a:latin typeface="+mn-ea"/>
              </a:rPr>
              <a:t>-</a:t>
            </a:r>
            <a:r>
              <a:rPr lang="ja-JP" altLang="en-US" sz="1800" dirty="0">
                <a:latin typeface="+mn-ea"/>
              </a:rPr>
              <a:t>」</a:t>
            </a:r>
            <a:r>
              <a:rPr lang="en-US" altLang="ja-JP" sz="1800" dirty="0">
                <a:latin typeface="+mn-ea"/>
              </a:rPr>
              <a:t>『</a:t>
            </a:r>
            <a:r>
              <a:rPr lang="ja-JP" altLang="en-US" sz="1800" dirty="0">
                <a:latin typeface="+mn-ea"/>
              </a:rPr>
              <a:t>商学研究科概要</a:t>
            </a:r>
            <a:r>
              <a:rPr lang="en-US" altLang="ja-JP" sz="1800" dirty="0">
                <a:latin typeface="+mn-ea"/>
              </a:rPr>
              <a:t>』 </a:t>
            </a:r>
            <a:r>
              <a:rPr lang="en-US" altLang="ja-JP" sz="1800" dirty="0"/>
              <a:t>60,15-28</a:t>
            </a:r>
          </a:p>
          <a:p>
            <a:r>
              <a:rPr lang="ja-JP" altLang="en-US" sz="1800" dirty="0">
                <a:solidFill>
                  <a:srgbClr val="000000"/>
                </a:solidFill>
                <a:cs typeface="Calibri"/>
                <a:sym typeface="Calibri"/>
              </a:rPr>
              <a:t>・</a:t>
            </a:r>
            <a:r>
              <a:rPr lang="ja-JP" altLang="en-US" sz="1800" dirty="0">
                <a:solidFill>
                  <a:srgbClr val="000000"/>
                </a:solidFill>
                <a:latin typeface="+mn-ea"/>
                <a:cs typeface="Arial"/>
                <a:sym typeface="Arial"/>
              </a:rPr>
              <a:t>朴宰佑 </a:t>
            </a:r>
            <a:r>
              <a:rPr lang="en-US" altLang="ja-JP" sz="1800" dirty="0">
                <a:solidFill>
                  <a:srgbClr val="000000"/>
                </a:solidFill>
                <a:cs typeface="Arial"/>
                <a:sym typeface="Arial"/>
              </a:rPr>
              <a:t>(2012).</a:t>
            </a:r>
            <a:r>
              <a:rPr lang="ja-JP" altLang="en-US" sz="1800" dirty="0">
                <a:latin typeface="+mn-ea"/>
                <a:cs typeface="Calibri"/>
                <a:sym typeface="Calibri"/>
              </a:rPr>
              <a:t>「</a:t>
            </a:r>
            <a:r>
              <a:rPr lang="ja-JP" altLang="en-US" sz="1800" dirty="0">
                <a:solidFill>
                  <a:srgbClr val="000000"/>
                </a:solidFill>
                <a:latin typeface="+mn-ea"/>
                <a:cs typeface="Arial"/>
                <a:sym typeface="Arial"/>
              </a:rPr>
              <a:t>マーケティングにおける感覚的訴求の効果」</a:t>
            </a:r>
            <a:r>
              <a:rPr lang="en-US" altLang="ja-JP" sz="1800" dirty="0">
                <a:solidFill>
                  <a:srgbClr val="000000"/>
                </a:solidFill>
                <a:latin typeface="+mn-ea"/>
                <a:cs typeface="Arial"/>
                <a:sym typeface="Arial"/>
              </a:rPr>
              <a:t>『</a:t>
            </a:r>
            <a:r>
              <a:rPr lang="ja-JP" altLang="en-US" sz="1800" dirty="0">
                <a:solidFill>
                  <a:srgbClr val="000000"/>
                </a:solidFill>
                <a:latin typeface="+mn-ea"/>
                <a:cs typeface="Arial"/>
                <a:sym typeface="Arial"/>
              </a:rPr>
              <a:t>千葉商科大学経済研究所</a:t>
            </a:r>
            <a:r>
              <a:rPr lang="en-US" altLang="ja-JP" sz="1800" dirty="0">
                <a:solidFill>
                  <a:srgbClr val="000000"/>
                </a:solidFill>
                <a:latin typeface="+mn-ea"/>
                <a:cs typeface="Arial"/>
                <a:sym typeface="Arial"/>
              </a:rPr>
              <a:t>』</a:t>
            </a:r>
            <a:r>
              <a:rPr lang="en-US" altLang="ja-JP" sz="1800" dirty="0">
                <a:solidFill>
                  <a:srgbClr val="000000"/>
                </a:solidFill>
                <a:cs typeface="Arial"/>
                <a:sym typeface="Arial"/>
              </a:rPr>
              <a:t> 33,11-15</a:t>
            </a:r>
            <a:endParaRPr lang="en-US" altLang="ja-JP" sz="1800" dirty="0">
              <a:solidFill>
                <a:srgbClr val="000000"/>
              </a:solidFill>
              <a:latin typeface="+mn-ea"/>
              <a:cs typeface="Arial"/>
              <a:sym typeface="Arial"/>
            </a:endParaRPr>
          </a:p>
          <a:p>
            <a:r>
              <a:rPr lang="ja-JP" altLang="en-US" sz="1800" dirty="0">
                <a:solidFill>
                  <a:srgbClr val="000000"/>
                </a:solidFill>
                <a:latin typeface="+mn-ea"/>
                <a:cs typeface="Arial"/>
                <a:sym typeface="Arial"/>
              </a:rPr>
              <a:t>・</a:t>
            </a:r>
            <a:r>
              <a:rPr lang="ja-JP" altLang="en-US" sz="1800" dirty="0">
                <a:solidFill>
                  <a:srgbClr val="000000"/>
                </a:solidFill>
                <a:latin typeface="+mn-ea"/>
                <a:cs typeface="Calibri"/>
                <a:sym typeface="Calibri"/>
              </a:rPr>
              <a:t>山崎晃男 </a:t>
            </a:r>
            <a:r>
              <a:rPr lang="en-US" altLang="ja-JP" sz="1800" dirty="0">
                <a:solidFill>
                  <a:srgbClr val="000000"/>
                </a:solidFill>
                <a:cs typeface="Calibri"/>
                <a:sym typeface="Calibri"/>
              </a:rPr>
              <a:t>(2009).</a:t>
            </a:r>
            <a:r>
              <a:rPr lang="ja-JP" altLang="en-US" sz="1800" dirty="0">
                <a:latin typeface="+mn-ea"/>
              </a:rPr>
              <a:t> 「</a:t>
            </a:r>
            <a:r>
              <a:rPr lang="ja-JP" altLang="en-US" sz="1800" dirty="0">
                <a:solidFill>
                  <a:srgbClr val="000000"/>
                </a:solidFill>
                <a:latin typeface="+mn-ea"/>
                <a:cs typeface="Calibri"/>
                <a:sym typeface="Calibri"/>
              </a:rPr>
              <a:t>音楽と感情についての心理学的研究」</a:t>
            </a:r>
            <a:r>
              <a:rPr lang="en-US" altLang="ja-JP" sz="1800" dirty="0">
                <a:solidFill>
                  <a:srgbClr val="000000"/>
                </a:solidFill>
                <a:latin typeface="+mn-ea"/>
                <a:cs typeface="Calibri"/>
                <a:sym typeface="Calibri"/>
              </a:rPr>
              <a:t>『</a:t>
            </a:r>
            <a:r>
              <a:rPr lang="ja-JP" altLang="en-US" sz="1800" dirty="0">
                <a:solidFill>
                  <a:srgbClr val="000000"/>
                </a:solidFill>
                <a:latin typeface="+mn-ea"/>
                <a:cs typeface="Calibri"/>
                <a:sym typeface="Calibri"/>
              </a:rPr>
              <a:t>大阪樟蔭女子大学人間科学研究紀要</a:t>
            </a:r>
            <a:r>
              <a:rPr lang="en-US" altLang="ja-JP" sz="1800" dirty="0">
                <a:solidFill>
                  <a:srgbClr val="000000"/>
                </a:solidFill>
                <a:latin typeface="+mn-ea"/>
                <a:cs typeface="Calibri"/>
                <a:sym typeface="Calibri"/>
              </a:rPr>
              <a:t>』 </a:t>
            </a:r>
            <a:r>
              <a:rPr lang="en-US" altLang="ja-JP" sz="1800" dirty="0">
                <a:solidFill>
                  <a:srgbClr val="000000"/>
                </a:solidFill>
                <a:cs typeface="Calibri"/>
                <a:sym typeface="Calibri"/>
              </a:rPr>
              <a:t>8,221-232</a:t>
            </a:r>
            <a:endParaRPr lang="en-US" altLang="ja-JP" sz="1800" dirty="0">
              <a:solidFill>
                <a:srgbClr val="000000"/>
              </a:solidFill>
              <a:latin typeface="+mn-ea"/>
              <a:cs typeface="Calibri"/>
              <a:sym typeface="Calibri"/>
            </a:endParaRPr>
          </a:p>
          <a:p>
            <a:r>
              <a:rPr lang="ja-JP" altLang="en-US" sz="1800" dirty="0">
                <a:latin typeface="+mn-ea"/>
              </a:rPr>
              <a:t>・</a:t>
            </a:r>
            <a:r>
              <a:rPr lang="ja-JP" altLang="en-US" sz="1800" dirty="0"/>
              <a:t>大石幸史、志民一成（</a:t>
            </a:r>
            <a:r>
              <a:rPr lang="en-US" altLang="ja-JP" sz="1800" dirty="0"/>
              <a:t>2017</a:t>
            </a:r>
            <a:r>
              <a:rPr lang="ja-JP" altLang="en-US" sz="1800" dirty="0"/>
              <a:t>）</a:t>
            </a:r>
            <a:r>
              <a:rPr lang="en-US" altLang="ja-JP" sz="1800" dirty="0"/>
              <a:t>.</a:t>
            </a:r>
            <a:r>
              <a:rPr lang="ja-JP" altLang="en-US" sz="1800" dirty="0"/>
              <a:t>「音色評価のための音響分析方法の検討 </a:t>
            </a:r>
            <a:r>
              <a:rPr lang="en-US" altLang="ja-JP" sz="1800" dirty="0"/>
              <a:t>〜</a:t>
            </a:r>
            <a:r>
              <a:rPr lang="ja-JP" altLang="en-US" sz="1800" dirty="0"/>
              <a:t>倍音のもたらす心理的印象を焦点として</a:t>
            </a:r>
            <a:r>
              <a:rPr lang="en-US" altLang="ja-JP" sz="1800" dirty="0"/>
              <a:t>〜</a:t>
            </a:r>
            <a:r>
              <a:rPr lang="ja-JP" altLang="en-US" sz="1800" dirty="0"/>
              <a:t>」</a:t>
            </a:r>
            <a:r>
              <a:rPr lang="en-US" altLang="ja-JP" sz="1800" dirty="0"/>
              <a:t>『</a:t>
            </a:r>
            <a:r>
              <a:rPr lang="zh-CN" altLang="en-US" sz="1800" dirty="0"/>
              <a:t>静岡大学教育学部研究報告（教科教育学篇）</a:t>
            </a:r>
            <a:r>
              <a:rPr lang="en-US" altLang="ja-JP" sz="1800" dirty="0"/>
              <a:t>』</a:t>
            </a:r>
            <a:r>
              <a:rPr lang="en-US" altLang="zh-CN" sz="1800" dirty="0"/>
              <a:t>48,213-226</a:t>
            </a:r>
            <a:endParaRPr lang="en-US" altLang="ja-JP" sz="1800" dirty="0"/>
          </a:p>
          <a:p>
            <a:r>
              <a:rPr lang="ja-JP" altLang="en-US" sz="1800" dirty="0">
                <a:solidFill>
                  <a:srgbClr val="000000"/>
                </a:solidFill>
                <a:latin typeface="+mn-ea"/>
                <a:cs typeface="Arial"/>
                <a:sym typeface="Arial"/>
              </a:rPr>
              <a:t>・</a:t>
            </a:r>
            <a:r>
              <a:rPr lang="ja-JP" altLang="en-US" sz="1800" dirty="0">
                <a:latin typeface="+mn-ea"/>
              </a:rPr>
              <a:t>古矢千雪</a:t>
            </a:r>
            <a:r>
              <a:rPr lang="ja-JP" altLang="en-US" sz="1800" dirty="0"/>
              <a:t> </a:t>
            </a:r>
            <a:r>
              <a:rPr lang="en-US" altLang="ja-JP" sz="1800" dirty="0"/>
              <a:t>(1994).</a:t>
            </a:r>
            <a:r>
              <a:rPr lang="ja-JP" altLang="en-US" sz="1800" dirty="0">
                <a:solidFill>
                  <a:srgbClr val="000000"/>
                </a:solidFill>
                <a:latin typeface="+mn-ea"/>
                <a:cs typeface="Arial"/>
                <a:sym typeface="Calibri"/>
              </a:rPr>
              <a:t> 「</a:t>
            </a:r>
            <a:r>
              <a:rPr lang="ja-JP" altLang="en-US" sz="1800" dirty="0">
                <a:latin typeface="+mn-ea"/>
              </a:rPr>
              <a:t>共感覚とイメージに関する研究」</a:t>
            </a:r>
            <a:r>
              <a:rPr lang="en-US" altLang="ja-JP" sz="1800" dirty="0">
                <a:latin typeface="+mn-ea"/>
              </a:rPr>
              <a:t>『</a:t>
            </a:r>
            <a:r>
              <a:rPr lang="ja-JP" altLang="en-US" sz="1800" dirty="0">
                <a:latin typeface="+mn-ea"/>
              </a:rPr>
              <a:t>広島文化女子短期大学紀要</a:t>
            </a:r>
            <a:r>
              <a:rPr lang="en-US" altLang="ja-JP" sz="1800" dirty="0">
                <a:latin typeface="+mn-ea"/>
              </a:rPr>
              <a:t>』 </a:t>
            </a:r>
            <a:r>
              <a:rPr lang="en-US" altLang="ja-JP" sz="1800" dirty="0"/>
              <a:t>27,89-100</a:t>
            </a:r>
          </a:p>
          <a:p>
            <a:r>
              <a:rPr lang="ja-JP" altLang="en-US" sz="1800" dirty="0"/>
              <a:t>・小阪裕司、椎塚久雄 </a:t>
            </a:r>
            <a:r>
              <a:rPr lang="en-US" altLang="ja-JP" sz="1800" dirty="0"/>
              <a:t>(2011).</a:t>
            </a:r>
            <a:r>
              <a:rPr lang="ja-JP" altLang="en-US" sz="1800" dirty="0">
                <a:solidFill>
                  <a:prstClr val="black"/>
                </a:solidFill>
              </a:rPr>
              <a:t>「感性情報による購買行動創出モデルについての一考察</a:t>
            </a:r>
            <a:r>
              <a:rPr lang="ja-JP" altLang="en-US" sz="1800" dirty="0" err="1">
                <a:solidFill>
                  <a:prstClr val="black"/>
                </a:solidFill>
              </a:rPr>
              <a:t>ー</a:t>
            </a:r>
            <a:r>
              <a:rPr lang="ja-JP" altLang="en-US" sz="1800" dirty="0">
                <a:solidFill>
                  <a:prstClr val="black"/>
                </a:solidFill>
              </a:rPr>
              <a:t>非計画購買における購買行動のプロセスと媒体の組合せに着目してー」</a:t>
            </a:r>
            <a:r>
              <a:rPr lang="en-US" altLang="ja-JP" sz="1800" dirty="0">
                <a:solidFill>
                  <a:prstClr val="black"/>
                </a:solidFill>
              </a:rPr>
              <a:t>『</a:t>
            </a:r>
            <a:r>
              <a:rPr lang="ja-JP" altLang="en-US" sz="1800" dirty="0">
                <a:solidFill>
                  <a:prstClr val="black"/>
                </a:solidFill>
              </a:rPr>
              <a:t>日本感性工学会論文誌</a:t>
            </a:r>
            <a:r>
              <a:rPr lang="en-US" altLang="ja-JP" sz="1800" dirty="0">
                <a:solidFill>
                  <a:prstClr val="black"/>
                </a:solidFill>
              </a:rPr>
              <a:t>』</a:t>
            </a:r>
            <a:r>
              <a:rPr lang="ja-JP" altLang="en-US" sz="1800" dirty="0">
                <a:solidFill>
                  <a:prstClr val="black"/>
                </a:solidFill>
              </a:rPr>
              <a:t> </a:t>
            </a:r>
            <a:r>
              <a:rPr lang="en-US" altLang="ja-JP" sz="1800" dirty="0">
                <a:solidFill>
                  <a:prstClr val="black"/>
                </a:solidFill>
              </a:rPr>
              <a:t>10(2), 185-192</a:t>
            </a:r>
            <a:endParaRPr lang="en-US" altLang="ja-JP" sz="1800" dirty="0"/>
          </a:p>
          <a:p>
            <a:r>
              <a:rPr lang="ja-JP" altLang="en-US" sz="1800" dirty="0">
                <a:solidFill>
                  <a:srgbClr val="000000"/>
                </a:solidFill>
                <a:sym typeface="Calibri"/>
              </a:rPr>
              <a:t>・</a:t>
            </a:r>
            <a:r>
              <a:rPr lang="ja-JP" altLang="en-US" sz="1800" dirty="0"/>
              <a:t>小林重人、山田広明 </a:t>
            </a:r>
            <a:r>
              <a:rPr lang="en-US" altLang="ja-JP" sz="1800" dirty="0"/>
              <a:t>(2014).</a:t>
            </a:r>
            <a:r>
              <a:rPr lang="ja-JP" altLang="en-US" sz="1800" dirty="0"/>
              <a:t>「マイプレイス志向と交流志向が共存するサードプレイス形成モデルの研究 </a:t>
            </a:r>
            <a:r>
              <a:rPr lang="en-US" altLang="ja-JP" sz="1800" dirty="0"/>
              <a:t>: </a:t>
            </a:r>
            <a:r>
              <a:rPr lang="ja-JP" altLang="en-US" sz="1800" dirty="0"/>
              <a:t>石川県能美市の非常設型「ひょっこりカフェ」を事例として」</a:t>
            </a:r>
            <a:r>
              <a:rPr lang="en-US" altLang="ja-JP" sz="1800" dirty="0"/>
              <a:t>『</a:t>
            </a:r>
            <a:r>
              <a:rPr lang="ja-JP" altLang="en-US" sz="1800" dirty="0"/>
              <a:t>地域活性研究</a:t>
            </a:r>
            <a:r>
              <a:rPr lang="en-US" altLang="ja-JP" sz="1800" dirty="0"/>
              <a:t>』 5, 3-12	</a:t>
            </a:r>
            <a:endParaRPr lang="en-US" altLang="ja-JP" sz="1800" dirty="0">
              <a:solidFill>
                <a:srgbClr val="000000"/>
              </a:solidFill>
              <a:latin typeface="+mn-ea"/>
              <a:cs typeface="Arial"/>
              <a:sym typeface="Arial"/>
            </a:endParaRPr>
          </a:p>
        </p:txBody>
      </p:sp>
      <p:sp>
        <p:nvSpPr>
          <p:cNvPr id="4" name="スライド番号プレースホルダー 3"/>
          <p:cNvSpPr>
            <a:spLocks noGrp="1"/>
          </p:cNvSpPr>
          <p:nvPr>
            <p:ph type="sldNum" idx="12"/>
          </p:nvPr>
        </p:nvSpPr>
        <p:spPr/>
        <p:txBody>
          <a:bodyPr/>
          <a:lstStyle/>
          <a:p>
            <a:fld id="{00000000-1234-1234-1234-123412341234}" type="slidenum">
              <a:rPr lang="en-US" altLang="ja-JP" smtClean="0"/>
              <a:pPr/>
              <a:t>56</a:t>
            </a:fld>
            <a:endParaRPr lang="ja-JP" altLang="en-US" sz="3200">
              <a:latin typeface="Arial"/>
              <a:ea typeface="Arial"/>
              <a:cs typeface="Arial"/>
              <a:sym typeface="Arial"/>
            </a:endParaRPr>
          </a:p>
        </p:txBody>
      </p:sp>
    </p:spTree>
    <p:extLst>
      <p:ext uri="{BB962C8B-B14F-4D97-AF65-F5344CB8AC3E}">
        <p14:creationId xmlns:p14="http://schemas.microsoft.com/office/powerpoint/2010/main" val="269560682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DA8C048-83CF-44E0-9E6E-1ED071BE1085}"/>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参考文献・</a:t>
            </a:r>
            <a:r>
              <a:rPr kumimoji="1" lang="en-US" altLang="ja-JP" dirty="0">
                <a:latin typeface="ＭＳ Ｐゴシック" panose="020B0600070205080204" pitchFamily="50" charset="-128"/>
                <a:ea typeface="ＭＳ Ｐゴシック" panose="020B0600070205080204" pitchFamily="50" charset="-128"/>
              </a:rPr>
              <a:t>URL</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xmlns="" id="{4122A811-183D-4316-B536-E934980286CF}"/>
              </a:ext>
            </a:extLst>
          </p:cNvPr>
          <p:cNvSpPr>
            <a:spLocks noGrp="1"/>
          </p:cNvSpPr>
          <p:nvPr>
            <p:ph type="sldNum" idx="12"/>
          </p:nvPr>
        </p:nvSpPr>
        <p:spPr/>
        <p:txBody>
          <a:bodyPr/>
          <a:lstStyle/>
          <a:p>
            <a:fld id="{00000000-1234-1234-1234-123412341234}" type="slidenum">
              <a:rPr lang="en-US" altLang="ja-JP" smtClean="0"/>
              <a:pPr/>
              <a:t>57</a:t>
            </a:fld>
            <a:endParaRPr lang="ja-JP" altLang="en-US" sz="3200">
              <a:latin typeface="Arial"/>
              <a:ea typeface="Arial"/>
              <a:cs typeface="Arial"/>
              <a:sym typeface="Arial"/>
            </a:endParaRPr>
          </a:p>
        </p:txBody>
      </p:sp>
      <p:sp>
        <p:nvSpPr>
          <p:cNvPr id="7" name="正方形/長方形 6"/>
          <p:cNvSpPr/>
          <p:nvPr/>
        </p:nvSpPr>
        <p:spPr>
          <a:xfrm>
            <a:off x="612955" y="2046102"/>
            <a:ext cx="10515600" cy="4468916"/>
          </a:xfrm>
          <a:prstGeom prst="rect">
            <a:avLst/>
          </a:prstGeom>
        </p:spPr>
        <p:txBody>
          <a:bodyPr wrap="square">
            <a:spAutoFit/>
          </a:bodyPr>
          <a:lstStyle/>
          <a:p>
            <a:pPr>
              <a:lnSpc>
                <a:spcPct val="90000"/>
              </a:lnSpc>
            </a:pPr>
            <a:r>
              <a:rPr lang="ja-JP" altLang="en-US" sz="1800" dirty="0">
                <a:latin typeface="+mn-ea"/>
              </a:rPr>
              <a:t>・コトバンク</a:t>
            </a:r>
            <a:r>
              <a:rPr lang="en-US" altLang="ja-JP" sz="1800" dirty="0"/>
              <a:t>.</a:t>
            </a:r>
            <a:r>
              <a:rPr lang="ja-JP" altLang="en-US" sz="1800" dirty="0">
                <a:latin typeface="+mn-ea"/>
              </a:rPr>
              <a:t>「</a:t>
            </a:r>
            <a:r>
              <a:rPr lang="en-US" altLang="ja-JP" sz="1800" dirty="0">
                <a:latin typeface="+mn-ea"/>
              </a:rPr>
              <a:t>BGM</a:t>
            </a:r>
            <a:r>
              <a:rPr lang="ja-JP" altLang="en-US" sz="1800" dirty="0">
                <a:latin typeface="+mn-ea"/>
              </a:rPr>
              <a:t>とは」</a:t>
            </a:r>
            <a:r>
              <a:rPr lang="ja-JP" altLang="ja-JP" sz="1800" dirty="0">
                <a:latin typeface="+mn-ea"/>
                <a:cs typeface="Calibri"/>
                <a:sym typeface="Calibri"/>
              </a:rPr>
              <a:t> </a:t>
            </a:r>
            <a:r>
              <a:rPr lang="ja-JP" altLang="ja-JP" sz="1800" dirty="0">
                <a:latin typeface="+mn-ea"/>
                <a:cs typeface="Calibri"/>
                <a:sym typeface="Calibri"/>
                <a:hlinkClick r:id="rId2"/>
              </a:rPr>
              <a:t>https://kotobank.jp/word/BGM-119612</a:t>
            </a:r>
            <a:endParaRPr lang="en-US" altLang="ja-JP" sz="1800" dirty="0">
              <a:latin typeface="+mn-ea"/>
              <a:cs typeface="Calibri"/>
              <a:sym typeface="Calibri"/>
            </a:endParaRPr>
          </a:p>
          <a:p>
            <a:pPr>
              <a:lnSpc>
                <a:spcPct val="90000"/>
              </a:lnSpc>
            </a:pPr>
            <a:r>
              <a:rPr lang="ja-JP" altLang="en-US" sz="1800" dirty="0">
                <a:latin typeface="+mn-ea"/>
                <a:cs typeface="Calibri"/>
                <a:sym typeface="Calibri"/>
              </a:rPr>
              <a:t>・店舗流通ネット株式会社 </a:t>
            </a:r>
            <a:r>
              <a:rPr lang="ja-JP" altLang="en-US" sz="1800" dirty="0">
                <a:cs typeface="Calibri"/>
                <a:sym typeface="Calibri"/>
              </a:rPr>
              <a:t>（</a:t>
            </a:r>
            <a:r>
              <a:rPr lang="en-US" altLang="ja-JP" sz="1800" dirty="0">
                <a:cs typeface="Calibri"/>
                <a:sym typeface="Calibri"/>
              </a:rPr>
              <a:t>2018</a:t>
            </a:r>
            <a:r>
              <a:rPr lang="ja-JP" altLang="en-US" sz="1800" dirty="0">
                <a:cs typeface="Calibri"/>
                <a:sym typeface="Calibri"/>
              </a:rPr>
              <a:t>）</a:t>
            </a:r>
            <a:r>
              <a:rPr lang="en-US" altLang="ja-JP" sz="1800" dirty="0">
                <a:cs typeface="Calibri"/>
                <a:sym typeface="Calibri"/>
              </a:rPr>
              <a:t>.</a:t>
            </a:r>
            <a:r>
              <a:rPr lang="ja-JP" altLang="en-US" sz="1800" dirty="0">
                <a:cs typeface="Calibri"/>
                <a:sym typeface="Calibri"/>
              </a:rPr>
              <a:t>「</a:t>
            </a:r>
            <a:r>
              <a:rPr lang="ja-JP" altLang="ja-JP" sz="1800" dirty="0">
                <a:solidFill>
                  <a:srgbClr val="000000"/>
                </a:solidFill>
                <a:latin typeface="+mn-ea"/>
                <a:cs typeface="Calibri"/>
                <a:sym typeface="Calibri"/>
              </a:rPr>
              <a:t>店舗BGM</a:t>
            </a:r>
            <a:r>
              <a:rPr lang="ja-JP" altLang="en-US" sz="1800" dirty="0">
                <a:solidFill>
                  <a:srgbClr val="000000"/>
                </a:solidFill>
                <a:latin typeface="+mn-ea"/>
                <a:cs typeface="Calibri"/>
                <a:sym typeface="Calibri"/>
              </a:rPr>
              <a:t>」 </a:t>
            </a:r>
            <a:r>
              <a:rPr lang="ja-JP" altLang="ja-JP" sz="1800" u="sng" dirty="0">
                <a:solidFill>
                  <a:srgbClr val="000000"/>
                </a:solidFill>
                <a:latin typeface="+mn-ea"/>
                <a:cs typeface="Calibri"/>
                <a:sym typeface="Calibri"/>
                <a:hlinkClick r:id="rId3"/>
              </a:rPr>
              <a:t>https://www.tenpo.biz/tentsu/simple-bgm</a:t>
            </a:r>
            <a:endParaRPr lang="en-US" altLang="ja-JP" sz="1800" u="sng" dirty="0">
              <a:solidFill>
                <a:srgbClr val="000000"/>
              </a:solidFill>
              <a:latin typeface="+mn-ea"/>
              <a:cs typeface="Calibri"/>
              <a:sym typeface="Calibri"/>
            </a:endParaRPr>
          </a:p>
          <a:p>
            <a:pPr>
              <a:lnSpc>
                <a:spcPct val="90000"/>
              </a:lnSpc>
            </a:pPr>
            <a:r>
              <a:rPr lang="ja-JP" altLang="en-US" sz="1800" dirty="0">
                <a:solidFill>
                  <a:srgbClr val="000000"/>
                </a:solidFill>
                <a:latin typeface="+mn-ea"/>
                <a:cs typeface="Arial"/>
                <a:sym typeface="Arial"/>
              </a:rPr>
              <a:t>・白井美由里 </a:t>
            </a:r>
            <a:r>
              <a:rPr lang="en-US" altLang="ja-JP" sz="1800" dirty="0">
                <a:solidFill>
                  <a:srgbClr val="000000"/>
                </a:solidFill>
                <a:cs typeface="Arial"/>
                <a:sym typeface="Arial"/>
              </a:rPr>
              <a:t>Business Journal(2016).</a:t>
            </a:r>
            <a:r>
              <a:rPr lang="ja-JP" altLang="en-US" sz="1800" dirty="0">
                <a:solidFill>
                  <a:srgbClr val="000000"/>
                </a:solidFill>
                <a:latin typeface="+mn-ea"/>
                <a:cs typeface="Arial"/>
                <a:sym typeface="Arial"/>
              </a:rPr>
              <a:t>「店内にクラシック音楽を流すと客の購買額増？</a:t>
            </a:r>
            <a:r>
              <a:rPr lang="en-US" altLang="ja-JP" sz="1800" dirty="0">
                <a:solidFill>
                  <a:srgbClr val="000000"/>
                </a:solidFill>
                <a:latin typeface="+mn-ea"/>
                <a:cs typeface="Arial"/>
                <a:sym typeface="Arial"/>
              </a:rPr>
              <a:t>BGM</a:t>
            </a:r>
            <a:r>
              <a:rPr lang="ja-JP" altLang="en-US" sz="1800" dirty="0" err="1">
                <a:solidFill>
                  <a:srgbClr val="000000"/>
                </a:solidFill>
                <a:latin typeface="+mn-ea"/>
                <a:cs typeface="Arial"/>
                <a:sym typeface="Arial"/>
              </a:rPr>
              <a:t>、</a:t>
            </a:r>
            <a:r>
              <a:rPr lang="ja-JP" altLang="en-US" sz="1800" dirty="0">
                <a:solidFill>
                  <a:srgbClr val="000000"/>
                </a:solidFill>
                <a:latin typeface="+mn-ea"/>
                <a:cs typeface="Arial"/>
                <a:sym typeface="Arial"/>
              </a:rPr>
              <a:t>客の購買行動を大きく左右」</a:t>
            </a:r>
            <a:r>
              <a:rPr lang="en-US" altLang="ja-JP" sz="1800" dirty="0">
                <a:solidFill>
                  <a:srgbClr val="000000"/>
                </a:solidFill>
                <a:latin typeface="+mn-ea"/>
                <a:cs typeface="Arial"/>
                <a:sym typeface="Arial"/>
              </a:rPr>
              <a:t>『</a:t>
            </a:r>
            <a:r>
              <a:rPr lang="ja-JP" altLang="en-US" sz="1800" dirty="0"/>
              <a:t>消費者行動のインサイト</a:t>
            </a:r>
            <a:r>
              <a:rPr lang="en-US" altLang="ja-JP" sz="1800" dirty="0">
                <a:solidFill>
                  <a:srgbClr val="000000"/>
                </a:solidFill>
                <a:latin typeface="+mn-ea"/>
                <a:cs typeface="Arial"/>
                <a:sym typeface="Arial"/>
              </a:rPr>
              <a:t>』</a:t>
            </a:r>
            <a:r>
              <a:rPr lang="en-US" altLang="ja-JP" sz="1800" u="sng" dirty="0">
                <a:solidFill>
                  <a:srgbClr val="000000"/>
                </a:solidFill>
                <a:latin typeface="+mn-ea"/>
                <a:cs typeface="Arial"/>
                <a:sym typeface="Arial"/>
                <a:hlinkClick r:id="rId4"/>
              </a:rPr>
              <a:t>https://biz-journal.jp/2016/06/post_15361_5.html</a:t>
            </a:r>
            <a:r>
              <a:rPr lang="ja-JP" altLang="en-US" sz="1800" u="sng" dirty="0">
                <a:solidFill>
                  <a:srgbClr val="000000"/>
                </a:solidFill>
                <a:latin typeface="+mn-ea"/>
                <a:cs typeface="Arial"/>
                <a:sym typeface="Arial"/>
              </a:rPr>
              <a:t>　</a:t>
            </a:r>
            <a:endParaRPr lang="en-US" altLang="ja-JP" sz="1800" u="sng" dirty="0">
              <a:solidFill>
                <a:srgbClr val="000000"/>
              </a:solidFill>
              <a:latin typeface="+mn-ea"/>
              <a:cs typeface="Arial"/>
              <a:sym typeface="Arial"/>
            </a:endParaRPr>
          </a:p>
          <a:p>
            <a:r>
              <a:rPr lang="ja-JP" altLang="en-US" sz="1800" dirty="0">
                <a:solidFill>
                  <a:prstClr val="black"/>
                </a:solidFill>
                <a:latin typeface="ＭＳ Ｐゴシック" panose="020B0600070205080204" pitchFamily="50" charset="-128"/>
              </a:rPr>
              <a:t>・花井悠希氏（</a:t>
            </a:r>
            <a:r>
              <a:rPr lang="en-US" altLang="ja-JP" sz="1800" dirty="0">
                <a:solidFill>
                  <a:prstClr val="black"/>
                </a:solidFill>
                <a:latin typeface="ＭＳ Ｐゴシック" panose="020B0600070205080204" pitchFamily="50" charset="-128"/>
              </a:rPr>
              <a:t>2018</a:t>
            </a:r>
            <a:r>
              <a:rPr lang="ja-JP" altLang="en-US" sz="1800" dirty="0">
                <a:solidFill>
                  <a:prstClr val="black"/>
                </a:solidFill>
                <a:latin typeface="ＭＳ Ｐゴシック" panose="020B0600070205080204" pitchFamily="50" charset="-128"/>
              </a:rPr>
              <a:t>）「ポール・スミス六本木店</a:t>
            </a:r>
            <a:r>
              <a:rPr lang="en-US" altLang="ja-JP" sz="1800" dirty="0">
                <a:solidFill>
                  <a:prstClr val="black"/>
                </a:solidFill>
                <a:latin typeface="ＭＳ Ｐゴシック" panose="020B0600070205080204" pitchFamily="50" charset="-128"/>
              </a:rPr>
              <a:t>―</a:t>
            </a:r>
            <a:r>
              <a:rPr lang="ja-JP" altLang="en-US" sz="1800" dirty="0">
                <a:solidFill>
                  <a:prstClr val="black"/>
                </a:solidFill>
                <a:latin typeface="ＭＳ Ｐゴシック" panose="020B0600070205080204" pitchFamily="50" charset="-128"/>
              </a:rPr>
              <a:t>壁のアート、定期的に入れ替え、服と調和、客呼び込む（</a:t>
            </a:r>
            <a:r>
              <a:rPr lang="en-US" altLang="ja-JP" sz="1800" dirty="0" err="1">
                <a:solidFill>
                  <a:prstClr val="black"/>
                </a:solidFill>
                <a:latin typeface="ＭＳ Ｐゴシック" panose="020B0600070205080204" pitchFamily="50" charset="-128"/>
              </a:rPr>
              <a:t>HotZone</a:t>
            </a:r>
            <a:r>
              <a:rPr lang="ja-JP" altLang="en-US" sz="1800" dirty="0">
                <a:solidFill>
                  <a:prstClr val="black"/>
                </a:solidFill>
                <a:latin typeface="ＭＳ Ｐゴシック" panose="020B0600070205080204" pitchFamily="50" charset="-128"/>
              </a:rPr>
              <a:t>）」</a:t>
            </a:r>
            <a:r>
              <a:rPr lang="en-US" altLang="ja-JP" sz="1800" dirty="0">
                <a:solidFill>
                  <a:prstClr val="black"/>
                </a:solidFill>
                <a:latin typeface="ＭＳ Ｐゴシック" panose="020B0600070205080204" pitchFamily="50" charset="-128"/>
              </a:rPr>
              <a:t>『</a:t>
            </a:r>
            <a:r>
              <a:rPr lang="ja-JP" altLang="en-US" sz="1800" dirty="0">
                <a:solidFill>
                  <a:prstClr val="black"/>
                </a:solidFill>
                <a:latin typeface="ＭＳ Ｐゴシック" panose="020B0600070205080204" pitchFamily="50" charset="-128"/>
              </a:rPr>
              <a:t>日経</a:t>
            </a:r>
            <a:r>
              <a:rPr lang="en-US" altLang="ja-JP" sz="1800" dirty="0">
                <a:solidFill>
                  <a:prstClr val="black"/>
                </a:solidFill>
                <a:latin typeface="ＭＳ Ｐゴシック" panose="020B0600070205080204" pitchFamily="50" charset="-128"/>
              </a:rPr>
              <a:t>MJ</a:t>
            </a:r>
            <a:r>
              <a:rPr lang="ja-JP" altLang="en-US" sz="1800" dirty="0">
                <a:solidFill>
                  <a:prstClr val="black"/>
                </a:solidFill>
                <a:latin typeface="ＭＳ Ｐゴシック" panose="020B0600070205080204" pitchFamily="50" charset="-128"/>
              </a:rPr>
              <a:t>（流通新聞）</a:t>
            </a:r>
            <a:r>
              <a:rPr lang="en-US" altLang="ja-JP" sz="1800" dirty="0">
                <a:solidFill>
                  <a:prstClr val="black"/>
                </a:solidFill>
                <a:latin typeface="ＭＳ Ｐゴシック" panose="020B0600070205080204" pitchFamily="50" charset="-128"/>
              </a:rPr>
              <a:t>』2018</a:t>
            </a:r>
            <a:r>
              <a:rPr lang="ja-JP" altLang="en-US" sz="1800" dirty="0">
                <a:solidFill>
                  <a:prstClr val="black"/>
                </a:solidFill>
                <a:latin typeface="ＭＳ Ｐゴシック" panose="020B0600070205080204" pitchFamily="50" charset="-128"/>
              </a:rPr>
              <a:t>年</a:t>
            </a:r>
            <a:r>
              <a:rPr lang="en-US" altLang="ja-JP" sz="1800" dirty="0">
                <a:solidFill>
                  <a:prstClr val="black"/>
                </a:solidFill>
                <a:latin typeface="ＭＳ Ｐゴシック" panose="020B0600070205080204" pitchFamily="50" charset="-128"/>
              </a:rPr>
              <a:t>8</a:t>
            </a:r>
            <a:r>
              <a:rPr lang="ja-JP" altLang="en-US" sz="1800" dirty="0">
                <a:solidFill>
                  <a:prstClr val="black"/>
                </a:solidFill>
                <a:latin typeface="ＭＳ Ｐゴシック" panose="020B0600070205080204" pitchFamily="50" charset="-128"/>
              </a:rPr>
              <a:t>月</a:t>
            </a:r>
            <a:r>
              <a:rPr lang="en-US" altLang="ja-JP" sz="1800" dirty="0">
                <a:solidFill>
                  <a:prstClr val="black"/>
                </a:solidFill>
                <a:latin typeface="ＭＳ Ｐゴシック" panose="020B0600070205080204" pitchFamily="50" charset="-128"/>
              </a:rPr>
              <a:t>1</a:t>
            </a:r>
            <a:r>
              <a:rPr lang="ja-JP" altLang="en-US" sz="1800" dirty="0">
                <a:solidFill>
                  <a:prstClr val="black"/>
                </a:solidFill>
                <a:latin typeface="ＭＳ Ｐゴシック" panose="020B0600070205080204" pitchFamily="50" charset="-128"/>
              </a:rPr>
              <a:t>日　</a:t>
            </a:r>
            <a:r>
              <a:rPr lang="en-US" altLang="ja-JP" sz="1800" dirty="0">
                <a:solidFill>
                  <a:prstClr val="black"/>
                </a:solidFill>
                <a:latin typeface="ＭＳ Ｐゴシック" panose="020B0600070205080204" pitchFamily="50" charset="-128"/>
              </a:rPr>
              <a:t>17</a:t>
            </a:r>
            <a:r>
              <a:rPr lang="ja-JP" altLang="en-US" sz="1800" dirty="0">
                <a:solidFill>
                  <a:prstClr val="black"/>
                </a:solidFill>
                <a:latin typeface="ＭＳ Ｐゴシック" panose="020B0600070205080204" pitchFamily="50" charset="-128"/>
              </a:rPr>
              <a:t>ページ</a:t>
            </a:r>
            <a:endParaRPr lang="en-US" altLang="ja-JP" sz="1800" dirty="0">
              <a:solidFill>
                <a:prstClr val="black"/>
              </a:solidFill>
              <a:latin typeface="ＭＳ Ｐゴシック" panose="020B0600070205080204" pitchFamily="50" charset="-128"/>
            </a:endParaRPr>
          </a:p>
          <a:p>
            <a:r>
              <a:rPr lang="ja-JP" altLang="en-US" sz="1800" dirty="0">
                <a:solidFill>
                  <a:prstClr val="black"/>
                </a:solidFill>
                <a:latin typeface="ＭＳ Ｐゴシック" panose="020B0600070205080204" pitchFamily="50" charset="-128"/>
              </a:rPr>
              <a:t>・岩野孝祐氏（</a:t>
            </a:r>
            <a:r>
              <a:rPr lang="en-US" altLang="ja-JP" sz="1800" dirty="0">
                <a:solidFill>
                  <a:prstClr val="black"/>
                </a:solidFill>
                <a:latin typeface="ＭＳ Ｐゴシック" panose="020B0600070205080204" pitchFamily="50" charset="-128"/>
              </a:rPr>
              <a:t>2018</a:t>
            </a:r>
            <a:r>
              <a:rPr lang="ja-JP" altLang="en-US" sz="1800" dirty="0">
                <a:solidFill>
                  <a:prstClr val="black"/>
                </a:solidFill>
                <a:latin typeface="ＭＳ Ｐゴシック" panose="020B0600070205080204" pitchFamily="50" charset="-128"/>
              </a:rPr>
              <a:t>）「横浜の「食」施設、出足堅調、三越伊勢丹、</a:t>
            </a:r>
            <a:r>
              <a:rPr lang="en-US" altLang="ja-JP" sz="1800" dirty="0">
                <a:solidFill>
                  <a:prstClr val="black"/>
                </a:solidFill>
                <a:latin typeface="ＭＳ Ｐゴシック" panose="020B0600070205080204" pitchFamily="50" charset="-128"/>
              </a:rPr>
              <a:t>1</a:t>
            </a:r>
            <a:r>
              <a:rPr lang="ja-JP" altLang="en-US" sz="1800" dirty="0">
                <a:solidFill>
                  <a:prstClr val="black"/>
                </a:solidFill>
                <a:latin typeface="ＭＳ Ｐゴシック" panose="020B0600070205080204" pitchFamily="50" charset="-128"/>
              </a:rPr>
              <a:t>フロアに飲食・物販、女性客引き込む工夫。」</a:t>
            </a:r>
            <a:r>
              <a:rPr lang="en-US" altLang="ja-JP" sz="1800" dirty="0">
                <a:solidFill>
                  <a:prstClr val="black"/>
                </a:solidFill>
                <a:latin typeface="ＭＳ Ｐゴシック" panose="020B0600070205080204" pitchFamily="50" charset="-128"/>
              </a:rPr>
              <a:t>『</a:t>
            </a:r>
            <a:r>
              <a:rPr lang="ja-JP" altLang="en-US" sz="1800" dirty="0">
                <a:solidFill>
                  <a:prstClr val="black"/>
                </a:solidFill>
                <a:latin typeface="ＭＳ Ｐゴシック" panose="020B0600070205080204" pitchFamily="50" charset="-128"/>
              </a:rPr>
              <a:t>日経</a:t>
            </a:r>
            <a:r>
              <a:rPr lang="en-US" altLang="ja-JP" sz="1800" dirty="0">
                <a:solidFill>
                  <a:prstClr val="black"/>
                </a:solidFill>
                <a:latin typeface="ＭＳ Ｐゴシック" panose="020B0600070205080204" pitchFamily="50" charset="-128"/>
              </a:rPr>
              <a:t>MJ</a:t>
            </a:r>
            <a:r>
              <a:rPr lang="ja-JP" altLang="en-US" sz="1800" dirty="0">
                <a:solidFill>
                  <a:prstClr val="black"/>
                </a:solidFill>
                <a:latin typeface="ＭＳ Ｐゴシック" panose="020B0600070205080204" pitchFamily="50" charset="-128"/>
              </a:rPr>
              <a:t>（流通新聞）</a:t>
            </a:r>
            <a:r>
              <a:rPr lang="en-US" altLang="ja-JP" sz="1800" dirty="0">
                <a:solidFill>
                  <a:prstClr val="black"/>
                </a:solidFill>
                <a:latin typeface="ＭＳ Ｐゴシック" panose="020B0600070205080204" pitchFamily="50" charset="-128"/>
              </a:rPr>
              <a:t>』2018</a:t>
            </a:r>
            <a:r>
              <a:rPr lang="ja-JP" altLang="en-US" sz="1800" dirty="0">
                <a:solidFill>
                  <a:prstClr val="black"/>
                </a:solidFill>
                <a:latin typeface="ＭＳ Ｐゴシック" panose="020B0600070205080204" pitchFamily="50" charset="-128"/>
              </a:rPr>
              <a:t>年</a:t>
            </a:r>
            <a:r>
              <a:rPr lang="en-US" altLang="ja-JP" sz="1800" dirty="0">
                <a:solidFill>
                  <a:prstClr val="black"/>
                </a:solidFill>
                <a:latin typeface="ＭＳ Ｐゴシック" panose="020B0600070205080204" pitchFamily="50" charset="-128"/>
              </a:rPr>
              <a:t>5</a:t>
            </a:r>
            <a:r>
              <a:rPr lang="ja-JP" altLang="en-US" sz="1800" dirty="0">
                <a:solidFill>
                  <a:prstClr val="black"/>
                </a:solidFill>
                <a:latin typeface="ＭＳ Ｐゴシック" panose="020B0600070205080204" pitchFamily="50" charset="-128"/>
              </a:rPr>
              <a:t>月</a:t>
            </a:r>
            <a:r>
              <a:rPr lang="en-US" altLang="ja-JP" sz="1800" dirty="0">
                <a:solidFill>
                  <a:prstClr val="black"/>
                </a:solidFill>
                <a:latin typeface="ＭＳ Ｐゴシック" panose="020B0600070205080204" pitchFamily="50" charset="-128"/>
              </a:rPr>
              <a:t>18</a:t>
            </a:r>
            <a:r>
              <a:rPr lang="ja-JP" altLang="en-US" sz="1800" dirty="0">
                <a:solidFill>
                  <a:prstClr val="black"/>
                </a:solidFill>
                <a:latin typeface="ＭＳ Ｐゴシック" panose="020B0600070205080204" pitchFamily="50" charset="-128"/>
              </a:rPr>
              <a:t>日　</a:t>
            </a:r>
            <a:r>
              <a:rPr lang="en-US" altLang="ja-JP" sz="1800" dirty="0">
                <a:solidFill>
                  <a:prstClr val="black"/>
                </a:solidFill>
                <a:latin typeface="ＭＳ Ｐゴシック" panose="020B0600070205080204" pitchFamily="50" charset="-128"/>
              </a:rPr>
              <a:t>13</a:t>
            </a:r>
            <a:r>
              <a:rPr lang="ja-JP" altLang="en-US" sz="1800" dirty="0">
                <a:solidFill>
                  <a:prstClr val="black"/>
                </a:solidFill>
                <a:latin typeface="ＭＳ Ｐゴシック" panose="020B0600070205080204" pitchFamily="50" charset="-128"/>
              </a:rPr>
              <a:t>ページ</a:t>
            </a:r>
            <a:endParaRPr lang="en-US" altLang="ja-JP" sz="1800" dirty="0">
              <a:solidFill>
                <a:prstClr val="black"/>
              </a:solidFill>
              <a:latin typeface="ＭＳ Ｐゴシック" panose="020B0600070205080204" pitchFamily="50" charset="-128"/>
            </a:endParaRPr>
          </a:p>
          <a:p>
            <a:r>
              <a:rPr lang="ja-JP" altLang="en-US" sz="1800" dirty="0">
                <a:solidFill>
                  <a:srgbClr val="000000"/>
                </a:solidFill>
                <a:latin typeface="+mn-ea"/>
                <a:cs typeface="Arial"/>
                <a:sym typeface="Arial"/>
              </a:rPr>
              <a:t>・</a:t>
            </a:r>
            <a:r>
              <a:rPr lang="en-US" altLang="ja-JP" sz="1800" dirty="0"/>
              <a:t>Tune</a:t>
            </a:r>
            <a:r>
              <a:rPr lang="ja-JP" altLang="en-US" sz="1800" dirty="0"/>
              <a:t> </a:t>
            </a:r>
            <a:r>
              <a:rPr lang="en-US" altLang="ja-JP" sz="1800" dirty="0"/>
              <a:t>Gate (2015).</a:t>
            </a:r>
            <a:r>
              <a:rPr lang="ja-JP" altLang="en-US" sz="1800" dirty="0"/>
              <a:t>「音を奏でる楽器のほとんどは“倍音”を持っている」</a:t>
            </a:r>
            <a:r>
              <a:rPr lang="en-US" altLang="ja-JP" sz="1800" dirty="0">
                <a:hlinkClick r:id="rId5"/>
              </a:rPr>
              <a:t>https://tunegate.me/P20151020003</a:t>
            </a:r>
            <a:endParaRPr lang="en-US" altLang="ja-JP" sz="1800" dirty="0"/>
          </a:p>
          <a:p>
            <a:pPr>
              <a:lnSpc>
                <a:spcPct val="90000"/>
              </a:lnSpc>
            </a:pPr>
            <a:r>
              <a:rPr lang="ja-JP" altLang="en-US" sz="1800" dirty="0">
                <a:latin typeface="+mn-ea"/>
                <a:cs typeface="Calibri"/>
                <a:sym typeface="Calibri"/>
              </a:rPr>
              <a:t>・コトバンク</a:t>
            </a:r>
            <a:r>
              <a:rPr lang="en-US" altLang="ja-JP" sz="1800" dirty="0">
                <a:cs typeface="Calibri"/>
                <a:sym typeface="Calibri"/>
              </a:rPr>
              <a:t>.</a:t>
            </a:r>
            <a:r>
              <a:rPr lang="ja-JP" altLang="en-US" sz="1800" dirty="0">
                <a:cs typeface="Calibri"/>
                <a:sym typeface="Calibri"/>
              </a:rPr>
              <a:t>「倍音とは」</a:t>
            </a:r>
            <a:r>
              <a:rPr lang="en-US" altLang="ja-JP" sz="1800" dirty="0">
                <a:hlinkClick r:id="rId6"/>
              </a:rPr>
              <a:t>https://kotobank.jp/word/%E5%80%8D%E9%9F%B3-12311#SCII.jp.E3.83.87.E3.82.B8.E3.82.BF.E3.83.AB.E7.94.A8.E8.AA.9E.E8.BE.9E.E5.85.B8</a:t>
            </a:r>
            <a:endParaRPr lang="en-US" altLang="ja-JP" sz="1800" dirty="0"/>
          </a:p>
          <a:p>
            <a:pPr>
              <a:lnSpc>
                <a:spcPct val="90000"/>
              </a:lnSpc>
            </a:pPr>
            <a:r>
              <a:rPr lang="ja-JP" altLang="en-US" sz="1800" dirty="0"/>
              <a:t>・音符の無料イラスト集 </a:t>
            </a:r>
            <a:r>
              <a:rPr lang="en-US" altLang="ja-JP" sz="1800" dirty="0">
                <a:hlinkClick r:id="rId7"/>
              </a:rPr>
              <a:t>https://azukichi.net/music/onpu309.html</a:t>
            </a:r>
            <a:endParaRPr lang="en-US" altLang="ja-JP" sz="1800" dirty="0"/>
          </a:p>
          <a:p>
            <a:pPr>
              <a:lnSpc>
                <a:spcPct val="90000"/>
              </a:lnSpc>
            </a:pPr>
            <a:r>
              <a:rPr lang="ja-JP" altLang="en-US" sz="1800" dirty="0"/>
              <a:t>・パブリックドメイン</a:t>
            </a:r>
            <a:r>
              <a:rPr lang="en-US" altLang="ja-JP" sz="1800" dirty="0"/>
              <a:t>Q</a:t>
            </a:r>
            <a:r>
              <a:rPr lang="ja-JP" altLang="en-US" sz="1800" dirty="0"/>
              <a:t>：著作権フリー画像素材集　</a:t>
            </a:r>
            <a:r>
              <a:rPr lang="en-US" altLang="ja-JP" sz="1800" dirty="0">
                <a:hlinkClick r:id="rId8"/>
              </a:rPr>
              <a:t>https://publicdomainq.net/musical-note-0002180/</a:t>
            </a:r>
            <a:endParaRPr lang="en-US" altLang="ja-JP" sz="1800" dirty="0"/>
          </a:p>
          <a:p>
            <a:pPr>
              <a:lnSpc>
                <a:spcPct val="90000"/>
              </a:lnSpc>
            </a:pPr>
            <a:r>
              <a:rPr lang="ja-JP" altLang="en-US" sz="1800" dirty="0"/>
              <a:t>・かわいいフリー素材集いらすと</a:t>
            </a:r>
            <a:r>
              <a:rPr lang="ja-JP" altLang="en-US" sz="1800" dirty="0" err="1"/>
              <a:t>や</a:t>
            </a:r>
            <a:r>
              <a:rPr lang="ja-JP" altLang="en-US" sz="1800" dirty="0"/>
              <a:t> </a:t>
            </a:r>
            <a:r>
              <a:rPr lang="en-US" altLang="ja-JP" sz="1800" dirty="0">
                <a:hlinkClick r:id="rId9"/>
              </a:rPr>
              <a:t>https://www.irasutoya.com/</a:t>
            </a:r>
            <a:endParaRPr lang="en-US" altLang="ja-JP" sz="1800" dirty="0"/>
          </a:p>
          <a:p>
            <a:pPr>
              <a:lnSpc>
                <a:spcPct val="90000"/>
              </a:lnSpc>
            </a:pPr>
            <a:r>
              <a:rPr lang="ja-JP" altLang="en-US" sz="1800" dirty="0"/>
              <a:t>・</a:t>
            </a:r>
            <a:r>
              <a:rPr lang="en-US" altLang="ja-JP" sz="1800" dirty="0" err="1"/>
              <a:t>Audiosynthese</a:t>
            </a:r>
            <a:r>
              <a:rPr lang="ja-JP" altLang="en-US" sz="1800" dirty="0"/>
              <a:t> </a:t>
            </a:r>
            <a:r>
              <a:rPr lang="en-US" altLang="ja-JP" sz="1800" dirty="0"/>
              <a:t>(</a:t>
            </a:r>
            <a:r>
              <a:rPr lang="ja-JP" altLang="en-US" sz="1800" dirty="0"/>
              <a:t>周波数の画像</a:t>
            </a:r>
            <a:r>
              <a:rPr lang="en-US" altLang="ja-JP" sz="1800" dirty="0"/>
              <a:t>)</a:t>
            </a:r>
            <a:r>
              <a:rPr lang="ja-JP" altLang="en-US" sz="1800" dirty="0"/>
              <a:t> </a:t>
            </a:r>
            <a:r>
              <a:rPr lang="en-US" altLang="ja-JP" sz="1800" dirty="0">
                <a:hlinkClick r:id="rId10"/>
              </a:rPr>
              <a:t>http://llg.cubic.org/docs/audio/add.html</a:t>
            </a:r>
            <a:endParaRPr lang="en-US" altLang="ja-JP" sz="1800" dirty="0"/>
          </a:p>
          <a:p>
            <a:pPr>
              <a:lnSpc>
                <a:spcPct val="90000"/>
              </a:lnSpc>
            </a:pPr>
            <a:r>
              <a:rPr lang="ja-JP" altLang="en-US" sz="1800" dirty="0"/>
              <a:t>・配色の見本帳 </a:t>
            </a:r>
            <a:r>
              <a:rPr lang="en-US" altLang="ja-JP" sz="1800" u="sng" dirty="0">
                <a:solidFill>
                  <a:srgbClr val="5757FF"/>
                </a:solidFill>
              </a:rPr>
              <a:t>https://ironodata.info/extraction/irotoridori.php</a:t>
            </a:r>
          </a:p>
          <a:p>
            <a:pPr>
              <a:lnSpc>
                <a:spcPct val="90000"/>
              </a:lnSpc>
            </a:pPr>
            <a:endParaRPr lang="en-US" altLang="ja-JP" sz="1800" dirty="0"/>
          </a:p>
        </p:txBody>
      </p:sp>
    </p:spTree>
    <p:extLst>
      <p:ext uri="{BB962C8B-B14F-4D97-AF65-F5344CB8AC3E}">
        <p14:creationId xmlns:p14="http://schemas.microsoft.com/office/powerpoint/2010/main" val="154379136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721"/>
        <p:cNvGrpSpPr/>
        <p:nvPr/>
      </p:nvGrpSpPr>
      <p:grpSpPr>
        <a:xfrm>
          <a:off x="0" y="0"/>
          <a:ext cx="0" cy="0"/>
          <a:chOff x="0" y="0"/>
          <a:chExt cx="0" cy="0"/>
        </a:xfrm>
      </p:grpSpPr>
      <p:sp>
        <p:nvSpPr>
          <p:cNvPr id="722" name="Google Shape;722;p69"/>
          <p:cNvSpPr txBox="1">
            <a:spLocks noGrp="1"/>
          </p:cNvSpPr>
          <p:nvPr>
            <p:ph type="title" idx="4294967295"/>
          </p:nvPr>
        </p:nvSpPr>
        <p:spPr>
          <a:xfrm>
            <a:off x="831851" y="1709790"/>
            <a:ext cx="10515600" cy="2852737"/>
          </a:xfrm>
          <a:prstGeom prst="rect">
            <a:avLst/>
          </a:prstGeom>
          <a:noFill/>
          <a:ln>
            <a:noFill/>
          </a:ln>
        </p:spPr>
        <p:txBody>
          <a:bodyPr spcFirstLastPara="1" wrap="square" lIns="91346" tIns="45698" rIns="91346" bIns="45698" anchor="ctr" anchorCtr="0">
            <a:noAutofit/>
          </a:bodyPr>
          <a:lstStyle/>
          <a:p>
            <a:pPr algn="ctr">
              <a:spcBef>
                <a:spcPts val="0"/>
              </a:spcBef>
            </a:pPr>
            <a:r>
              <a:rPr lang="ja-JP" altLang="en-US" sz="4800" b="1" dirty="0">
                <a:solidFill>
                  <a:srgbClr val="000000"/>
                </a:solidFill>
                <a:uFillTx/>
                <a:latin typeface="Impact"/>
                <a:ea typeface="Impact"/>
                <a:cs typeface="Impact"/>
                <a:sym typeface="Impact"/>
              </a:rPr>
              <a:t>ご清聴ありがとうございました。</a:t>
            </a:r>
            <a:endParaRPr dirty="0">
              <a:uFillTx/>
            </a:endParaRPr>
          </a:p>
        </p:txBody>
      </p:sp>
      <p:pic>
        <p:nvPicPr>
          <p:cNvPr id="725" name="Google Shape;725;p69"/>
          <p:cNvPicPr preferRelativeResize="0"/>
          <p:nvPr/>
        </p:nvPicPr>
        <p:blipFill rotWithShape="1">
          <a:blip r:embed="rId3"/>
          <a:srcRect/>
          <a:stretch/>
        </p:blipFill>
        <p:spPr>
          <a:xfrm>
            <a:off x="0" y="3"/>
            <a:ext cx="3810000" cy="2247900"/>
          </a:xfrm>
          <a:prstGeom prst="rect">
            <a:avLst/>
          </a:prstGeom>
          <a:noFill/>
          <a:ln>
            <a:noFill/>
          </a:ln>
        </p:spPr>
      </p:pic>
      <p:pic>
        <p:nvPicPr>
          <p:cNvPr id="726" name="Google Shape;726;p69"/>
          <p:cNvPicPr preferRelativeResize="0"/>
          <p:nvPr/>
        </p:nvPicPr>
        <p:blipFill rotWithShape="1">
          <a:blip r:embed="rId4"/>
          <a:srcRect/>
          <a:stretch/>
        </p:blipFill>
        <p:spPr>
          <a:xfrm>
            <a:off x="8382000" y="4610100"/>
            <a:ext cx="3810000" cy="2247900"/>
          </a:xfrm>
          <a:prstGeom prst="rect">
            <a:avLst/>
          </a:prstGeom>
          <a:noFill/>
          <a:ln>
            <a:noFill/>
          </a:ln>
        </p:spPr>
      </p:pic>
      <p:sp>
        <p:nvSpPr>
          <p:cNvPr id="3" name="スライド番号プレースホルダー 2"/>
          <p:cNvSpPr>
            <a:spLocks noGrp="1"/>
          </p:cNvSpPr>
          <p:nvPr>
            <p:ph type="sldNum" idx="12"/>
          </p:nvPr>
        </p:nvSpPr>
        <p:spPr/>
        <p:txBody>
          <a:bodyPr/>
          <a:lstStyle/>
          <a:p>
            <a:fld id="{00000000-1234-1234-1234-123412341234}" type="slidenum">
              <a:rPr lang="en-US" altLang="ja-JP" smtClean="0">
                <a:uFillTx/>
              </a:rPr>
              <a:pPr/>
              <a:t>58</a:t>
            </a:fld>
            <a:endParaRPr lang="ja-JP" altLang="en-US" sz="3200">
              <a:uFillTx/>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25369"/>
            <a:ext cx="10515600" cy="1325563"/>
          </a:xfrm>
        </p:spPr>
        <p:txBody>
          <a:bodyPr/>
          <a:lstStyle/>
          <a:p>
            <a:r>
              <a:rPr lang="ja-JP" altLang="en-US" dirty="0">
                <a:latin typeface="ＭＳ Ｐゴシック" panose="020B0600070205080204" pitchFamily="50" charset="-128"/>
                <a:ea typeface="ＭＳ Ｐゴシック" panose="020B0600070205080204" pitchFamily="50" charset="-128"/>
              </a:rPr>
              <a:t>はじめに </a:t>
            </a:r>
            <a:r>
              <a:rPr kumimoji="1" lang="en-US" altLang="ja-JP" sz="4000" dirty="0">
                <a:uFillTx/>
                <a:latin typeface="ＭＳ Ｐゴシック" panose="020B0600070205080204" pitchFamily="50" charset="-128"/>
                <a:ea typeface="ＭＳ Ｐゴシック" panose="020B0600070205080204" pitchFamily="50" charset="-128"/>
              </a:rPr>
              <a:t>-</a:t>
            </a:r>
            <a:r>
              <a:rPr kumimoji="1" lang="ja-JP" altLang="en-US" sz="3200" dirty="0">
                <a:uFillTx/>
                <a:latin typeface="ＭＳ Ｐゴシック" panose="020B0600070205080204" pitchFamily="50" charset="-128"/>
                <a:ea typeface="ＭＳ Ｐゴシック" panose="020B0600070205080204" pitchFamily="50" charset="-128"/>
              </a:rPr>
              <a:t>観察調査</a:t>
            </a:r>
            <a:r>
              <a:rPr kumimoji="1" lang="en-US" altLang="ja-JP" sz="4000" dirty="0">
                <a:uFillTx/>
                <a:latin typeface="ＭＳ Ｐゴシック" panose="020B0600070205080204" pitchFamily="50" charset="-128"/>
                <a:ea typeface="ＭＳ Ｐゴシック" panose="020B0600070205080204" pitchFamily="50" charset="-128"/>
              </a:rPr>
              <a:t>-</a:t>
            </a:r>
            <a:endParaRPr kumimoji="1" lang="ja-JP" altLang="en-US" sz="4000" dirty="0">
              <a:uFillTx/>
              <a:latin typeface="ＭＳ Ｐゴシック" panose="020B0600070205080204" pitchFamily="50" charset="-128"/>
              <a:ea typeface="ＭＳ Ｐゴシック" panose="020B0600070205080204" pitchFamily="50" charset="-128"/>
            </a:endParaRPr>
          </a:p>
        </p:txBody>
      </p:sp>
      <p:graphicFrame>
        <p:nvGraphicFramePr>
          <p:cNvPr id="4" name="表 3"/>
          <p:cNvGraphicFramePr>
            <a:graphicFrameLocks noGrp="1"/>
          </p:cNvGraphicFramePr>
          <p:nvPr>
            <p:extLst/>
          </p:nvPr>
        </p:nvGraphicFramePr>
        <p:xfrm>
          <a:off x="176670" y="1545391"/>
          <a:ext cx="11600120" cy="2941320"/>
        </p:xfrm>
        <a:graphic>
          <a:graphicData uri="http://schemas.openxmlformats.org/drawingml/2006/table">
            <a:tbl>
              <a:tblPr firstRow="1" bandRow="1">
                <a:tableStyleId>{93296810-A885-4BE3-A3E7-6D5BEEA58F35}</a:tableStyleId>
              </a:tblPr>
              <a:tblGrid>
                <a:gridCol w="1171353">
                  <a:extLst>
                    <a:ext uri="{9D8B030D-6E8A-4147-A177-3AD203B41FA5}">
                      <a16:colId xmlns:a16="http://schemas.microsoft.com/office/drawing/2014/main" xmlns="" val="20000"/>
                    </a:ext>
                  </a:extLst>
                </a:gridCol>
                <a:gridCol w="1658679">
                  <a:extLst>
                    <a:ext uri="{9D8B030D-6E8A-4147-A177-3AD203B41FA5}">
                      <a16:colId xmlns:a16="http://schemas.microsoft.com/office/drawing/2014/main" xmlns="" val="20001"/>
                    </a:ext>
                  </a:extLst>
                </a:gridCol>
                <a:gridCol w="1754372">
                  <a:extLst>
                    <a:ext uri="{9D8B030D-6E8A-4147-A177-3AD203B41FA5}">
                      <a16:colId xmlns:a16="http://schemas.microsoft.com/office/drawing/2014/main" xmlns="" val="20002"/>
                    </a:ext>
                  </a:extLst>
                </a:gridCol>
                <a:gridCol w="2115879">
                  <a:extLst>
                    <a:ext uri="{9D8B030D-6E8A-4147-A177-3AD203B41FA5}">
                      <a16:colId xmlns:a16="http://schemas.microsoft.com/office/drawing/2014/main" xmlns="" val="20003"/>
                    </a:ext>
                  </a:extLst>
                </a:gridCol>
                <a:gridCol w="1786270">
                  <a:extLst>
                    <a:ext uri="{9D8B030D-6E8A-4147-A177-3AD203B41FA5}">
                      <a16:colId xmlns:a16="http://schemas.microsoft.com/office/drawing/2014/main" xmlns="" val="20004"/>
                    </a:ext>
                  </a:extLst>
                </a:gridCol>
                <a:gridCol w="1509823">
                  <a:extLst>
                    <a:ext uri="{9D8B030D-6E8A-4147-A177-3AD203B41FA5}">
                      <a16:colId xmlns:a16="http://schemas.microsoft.com/office/drawing/2014/main" xmlns="" val="20005"/>
                    </a:ext>
                  </a:extLst>
                </a:gridCol>
                <a:gridCol w="1603744">
                  <a:extLst>
                    <a:ext uri="{9D8B030D-6E8A-4147-A177-3AD203B41FA5}">
                      <a16:colId xmlns:a16="http://schemas.microsoft.com/office/drawing/2014/main" xmlns="" val="20006"/>
                    </a:ext>
                  </a:extLst>
                </a:gridCol>
              </a:tblGrid>
              <a:tr h="370840">
                <a:tc>
                  <a:txBody>
                    <a:bodyPr/>
                    <a:lstStyle/>
                    <a:p>
                      <a:endParaRPr kumimoji="1" lang="ja-JP" altLang="en-US" dirty="0">
                        <a:uFillTx/>
                      </a:endParaRPr>
                    </a:p>
                  </a:txBody>
                  <a:tcPr/>
                </a:tc>
                <a:tc>
                  <a:txBody>
                    <a:bodyPr/>
                    <a:lstStyle/>
                    <a:p>
                      <a:pPr algn="ctr"/>
                      <a:r>
                        <a:rPr kumimoji="1" lang="ja-JP" altLang="en-US" dirty="0">
                          <a:uFillTx/>
                        </a:rPr>
                        <a:t>成城石井</a:t>
                      </a:r>
                    </a:p>
                  </a:txBody>
                  <a:tcPr/>
                </a:tc>
                <a:tc>
                  <a:txBody>
                    <a:bodyPr/>
                    <a:lstStyle/>
                    <a:p>
                      <a:pPr algn="ctr"/>
                      <a:r>
                        <a:rPr kumimoji="1" lang="en-US" altLang="ja-JP" dirty="0">
                          <a:uFillTx/>
                        </a:rPr>
                        <a:t>SEIYU</a:t>
                      </a:r>
                      <a:endParaRPr kumimoji="1" lang="ja-JP" altLang="en-US" dirty="0">
                        <a:uFillTx/>
                      </a:endParaRPr>
                    </a:p>
                  </a:txBody>
                  <a:tcPr/>
                </a:tc>
                <a:tc>
                  <a:txBody>
                    <a:bodyPr/>
                    <a:lstStyle/>
                    <a:p>
                      <a:pPr algn="ctr"/>
                      <a:r>
                        <a:rPr kumimoji="1" lang="ja-JP" altLang="en-US" dirty="0">
                          <a:uFillTx/>
                        </a:rPr>
                        <a:t>イトーヨーカドー</a:t>
                      </a:r>
                    </a:p>
                  </a:txBody>
                  <a:tcPr/>
                </a:tc>
                <a:tc>
                  <a:txBody>
                    <a:bodyPr/>
                    <a:lstStyle/>
                    <a:p>
                      <a:pPr algn="ctr"/>
                      <a:r>
                        <a:rPr kumimoji="1" lang="ja-JP" altLang="en-US" dirty="0" err="1">
                          <a:uFillTx/>
                        </a:rPr>
                        <a:t>まいばすけっ</a:t>
                      </a:r>
                      <a:r>
                        <a:rPr kumimoji="1" lang="ja-JP" altLang="en-US" dirty="0">
                          <a:uFillTx/>
                        </a:rPr>
                        <a:t>と</a:t>
                      </a:r>
                    </a:p>
                  </a:txBody>
                  <a:tcPr/>
                </a:tc>
                <a:tc>
                  <a:txBody>
                    <a:bodyPr/>
                    <a:lstStyle/>
                    <a:p>
                      <a:pPr algn="ctr"/>
                      <a:r>
                        <a:rPr kumimoji="1" lang="ja-JP" altLang="en-US" dirty="0">
                          <a:uFillTx/>
                        </a:rPr>
                        <a:t>ジェーソン</a:t>
                      </a:r>
                    </a:p>
                  </a:txBody>
                  <a:tcPr/>
                </a:tc>
                <a:tc>
                  <a:txBody>
                    <a:bodyPr/>
                    <a:lstStyle/>
                    <a:p>
                      <a:pPr algn="ctr"/>
                      <a:r>
                        <a:rPr kumimoji="1" lang="ja-JP" altLang="en-US" dirty="0">
                          <a:uFillTx/>
                        </a:rPr>
                        <a:t>三徳</a:t>
                      </a:r>
                    </a:p>
                  </a:txBody>
                  <a:tcPr/>
                </a:tc>
                <a:extLst>
                  <a:ext uri="{0D108BD9-81ED-4DB2-BD59-A6C34878D82A}">
                    <a16:rowId xmlns:a16="http://schemas.microsoft.com/office/drawing/2014/main" xmlns="" val="10000"/>
                  </a:ext>
                </a:extLst>
              </a:tr>
              <a:tr h="370840">
                <a:tc>
                  <a:txBody>
                    <a:bodyPr/>
                    <a:lstStyle/>
                    <a:p>
                      <a:pPr algn="ctr"/>
                      <a:r>
                        <a:rPr kumimoji="1" lang="en-US" altLang="ja-JP" dirty="0">
                          <a:uFillTx/>
                        </a:rPr>
                        <a:t>BGM</a:t>
                      </a:r>
                      <a:r>
                        <a:rPr kumimoji="1" lang="ja-JP" altLang="en-US" dirty="0">
                          <a:uFillTx/>
                        </a:rPr>
                        <a:t>特徴</a:t>
                      </a:r>
                    </a:p>
                  </a:txBody>
                  <a:tcPr>
                    <a:solidFill>
                      <a:schemeClr val="accent6">
                        <a:lumMod val="20000"/>
                        <a:lumOff val="80000"/>
                      </a:schemeClr>
                    </a:solidFill>
                  </a:tcPr>
                </a:tc>
                <a:tc>
                  <a:txBody>
                    <a:bodyPr/>
                    <a:lstStyle/>
                    <a:p>
                      <a:r>
                        <a:rPr kumimoji="1" lang="ja-JP" altLang="en-US" sz="1800" dirty="0">
                          <a:uFillTx/>
                        </a:rPr>
                        <a:t>・音が小さい</a:t>
                      </a:r>
                      <a:endParaRPr kumimoji="1" lang="en-US" altLang="ja-JP" sz="1800" dirty="0">
                        <a:uFillTx/>
                      </a:endParaRPr>
                    </a:p>
                    <a:p>
                      <a:r>
                        <a:rPr kumimoji="1" lang="ja-JP" altLang="en-US" sz="1800" dirty="0">
                          <a:uFillTx/>
                        </a:rPr>
                        <a:t>・静か</a:t>
                      </a:r>
                      <a:endParaRPr kumimoji="1" lang="en-US" altLang="ja-JP" sz="1800" dirty="0">
                        <a:uFillTx/>
                      </a:endParaRPr>
                    </a:p>
                    <a:p>
                      <a:r>
                        <a:rPr kumimoji="1" lang="ja-JP" altLang="en-US" sz="1800" dirty="0">
                          <a:uFillTx/>
                        </a:rPr>
                        <a:t>・売り場全体で統一</a:t>
                      </a:r>
                      <a:endParaRPr kumimoji="1" lang="en-US" altLang="ja-JP" sz="1800" dirty="0">
                        <a:uFillTx/>
                      </a:endParaRPr>
                    </a:p>
                    <a:p>
                      <a:r>
                        <a:rPr kumimoji="1" lang="ja-JP" altLang="en-US" sz="1800" dirty="0">
                          <a:uFillTx/>
                        </a:rPr>
                        <a:t>・ピアノ</a:t>
                      </a:r>
                      <a:endParaRPr kumimoji="1" lang="en-US" altLang="ja-JP" sz="1800" dirty="0">
                        <a:uFillTx/>
                      </a:endParaRPr>
                    </a:p>
                    <a:p>
                      <a:r>
                        <a:rPr kumimoji="1" lang="ja-JP" altLang="en-US" sz="1800" dirty="0">
                          <a:uFillTx/>
                        </a:rPr>
                        <a:t>・フルート</a:t>
                      </a:r>
                      <a:endParaRPr kumimoji="1" lang="en-US" altLang="ja-JP" sz="1800" dirty="0">
                        <a:uFillTx/>
                      </a:endParaRPr>
                    </a:p>
                    <a:p>
                      <a:r>
                        <a:rPr kumimoji="1" lang="ja-JP" altLang="en-US" sz="1800" dirty="0">
                          <a:uFillTx/>
                        </a:rPr>
                        <a:t>・バイオリン</a:t>
                      </a:r>
                      <a:endParaRPr kumimoji="1" lang="en-US" altLang="ja-JP" sz="1800" dirty="0">
                        <a:uFillTx/>
                      </a:endParaRPr>
                    </a:p>
                    <a:p>
                      <a:r>
                        <a:rPr kumimoji="1" lang="ja-JP" altLang="en-US" sz="1800" dirty="0">
                          <a:uFillTx/>
                        </a:rPr>
                        <a:t>・ギター</a:t>
                      </a:r>
                      <a:endParaRPr kumimoji="1" lang="en-US" altLang="ja-JP" sz="1800" dirty="0">
                        <a:uFillTx/>
                      </a:endParaRPr>
                    </a:p>
                    <a:p>
                      <a:r>
                        <a:rPr kumimoji="1" lang="ja-JP" altLang="en-US" sz="1800" dirty="0">
                          <a:uFillTx/>
                        </a:rPr>
                        <a:t>・クラシック</a:t>
                      </a:r>
                    </a:p>
                  </a:txBody>
                  <a:tcPr>
                    <a:solidFill>
                      <a:schemeClr val="accent6">
                        <a:lumMod val="20000"/>
                        <a:lumOff val="80000"/>
                      </a:schemeClr>
                    </a:solidFill>
                  </a:tcPr>
                </a:tc>
                <a:tc>
                  <a:txBody>
                    <a:bodyPr/>
                    <a:lstStyle/>
                    <a:p>
                      <a:r>
                        <a:rPr kumimoji="1" lang="ja-JP" altLang="en-US" sz="1800" dirty="0">
                          <a:uFillTx/>
                        </a:rPr>
                        <a:t>・音が小さい</a:t>
                      </a:r>
                      <a:endParaRPr kumimoji="1" lang="en-US" altLang="ja-JP" sz="1800" dirty="0">
                        <a:uFillTx/>
                      </a:endParaRPr>
                    </a:p>
                    <a:p>
                      <a:r>
                        <a:rPr kumimoji="1" lang="ja-JP" altLang="en-US" sz="1800" dirty="0">
                          <a:uFillTx/>
                        </a:rPr>
                        <a:t>・テンポ速い</a:t>
                      </a:r>
                      <a:endParaRPr kumimoji="1" lang="en-US" altLang="ja-JP" sz="1800" dirty="0">
                        <a:uFillTx/>
                      </a:endParaRPr>
                    </a:p>
                    <a:p>
                      <a:r>
                        <a:rPr kumimoji="1" lang="ja-JP" altLang="en-US" sz="1800" dirty="0">
                          <a:uFillTx/>
                        </a:rPr>
                        <a:t>・音大きい</a:t>
                      </a:r>
                      <a:endParaRPr kumimoji="1" lang="en-US" altLang="ja-JP" sz="1800" dirty="0">
                        <a:uFillTx/>
                      </a:endParaRPr>
                    </a:p>
                    <a:p>
                      <a:r>
                        <a:rPr kumimoji="1" lang="ja-JP" altLang="en-US" sz="1800" dirty="0">
                          <a:uFillTx/>
                        </a:rPr>
                        <a:t>・ポップ</a:t>
                      </a:r>
                      <a:endParaRPr kumimoji="1" lang="en-US" altLang="ja-JP" sz="1800" dirty="0">
                        <a:uFillTx/>
                      </a:endParaRPr>
                    </a:p>
                    <a:p>
                      <a:r>
                        <a:rPr kumimoji="1" lang="ja-JP" altLang="en-US" sz="1800" dirty="0">
                          <a:uFillTx/>
                        </a:rPr>
                        <a:t>・歌詞あり</a:t>
                      </a:r>
                      <a:endParaRPr kumimoji="1" lang="en-US" altLang="ja-JP" sz="1800" dirty="0">
                        <a:uFillTx/>
                      </a:endParaRPr>
                    </a:p>
                    <a:p>
                      <a:r>
                        <a:rPr kumimoji="1" lang="ja-JP" altLang="en-US" sz="1800" dirty="0">
                          <a:uFillTx/>
                        </a:rPr>
                        <a:t>・ジャズ</a:t>
                      </a:r>
                      <a:endParaRPr kumimoji="1" lang="en-US" altLang="ja-JP" sz="1800" dirty="0">
                        <a:uFillTx/>
                      </a:endParaRPr>
                    </a:p>
                    <a:p>
                      <a:r>
                        <a:rPr kumimoji="1" lang="ja-JP" altLang="en-US" sz="1800" dirty="0">
                          <a:uFillTx/>
                        </a:rPr>
                        <a:t>・売り場全体で統一</a:t>
                      </a:r>
                    </a:p>
                  </a:txBody>
                  <a:tcPr>
                    <a:solidFill>
                      <a:schemeClr val="accent6">
                        <a:lumMod val="20000"/>
                        <a:lumOff val="80000"/>
                      </a:schemeClr>
                    </a:solidFill>
                  </a:tcPr>
                </a:tc>
                <a:tc>
                  <a:txBody>
                    <a:bodyPr/>
                    <a:lstStyle/>
                    <a:p>
                      <a:r>
                        <a:rPr kumimoji="1" lang="ja-JP" altLang="en-US" sz="1800" dirty="0">
                          <a:uFillTx/>
                        </a:rPr>
                        <a:t>・音小さめ</a:t>
                      </a:r>
                      <a:endParaRPr kumimoji="1" lang="en-US" altLang="ja-JP" sz="1800" dirty="0">
                        <a:uFillTx/>
                      </a:endParaRPr>
                    </a:p>
                    <a:p>
                      <a:r>
                        <a:rPr kumimoji="1" lang="ja-JP" altLang="en-US" sz="1800" dirty="0">
                          <a:uFillTx/>
                        </a:rPr>
                        <a:t>・音大きい</a:t>
                      </a:r>
                      <a:endParaRPr kumimoji="1" lang="en-US" altLang="ja-JP" sz="1800" dirty="0">
                        <a:uFillTx/>
                      </a:endParaRPr>
                    </a:p>
                    <a:p>
                      <a:r>
                        <a:rPr kumimoji="1" lang="ja-JP" altLang="en-US" sz="1800" dirty="0">
                          <a:uFillTx/>
                        </a:rPr>
                        <a:t>・洋楽</a:t>
                      </a:r>
                      <a:endParaRPr kumimoji="1" lang="en-US" altLang="ja-JP" sz="1800" dirty="0">
                        <a:uFillTx/>
                      </a:endParaRPr>
                    </a:p>
                    <a:p>
                      <a:r>
                        <a:rPr kumimoji="1" lang="ja-JP" altLang="en-US" sz="1800" dirty="0">
                          <a:uFillTx/>
                        </a:rPr>
                        <a:t>・明るい</a:t>
                      </a:r>
                      <a:endParaRPr kumimoji="1" lang="en-US" altLang="ja-JP" sz="1800" dirty="0">
                        <a:uFillTx/>
                      </a:endParaRPr>
                    </a:p>
                    <a:p>
                      <a:r>
                        <a:rPr kumimoji="1" lang="ja-JP" altLang="en-US" sz="1800" dirty="0">
                          <a:uFillTx/>
                        </a:rPr>
                        <a:t>・バイオリン</a:t>
                      </a:r>
                      <a:endParaRPr kumimoji="1" lang="en-US" altLang="ja-JP" sz="1800" dirty="0">
                        <a:uFillTx/>
                      </a:endParaRPr>
                    </a:p>
                    <a:p>
                      <a:r>
                        <a:rPr kumimoji="1" lang="ja-JP" altLang="en-US" sz="1800" dirty="0">
                          <a:uFillTx/>
                        </a:rPr>
                        <a:t>・軽快</a:t>
                      </a:r>
                      <a:endParaRPr kumimoji="1" lang="en-US" altLang="ja-JP" sz="1800" dirty="0">
                        <a:uFillTx/>
                      </a:endParaRPr>
                    </a:p>
                    <a:p>
                      <a:r>
                        <a:rPr kumimoji="1" lang="ja-JP" altLang="en-US" sz="1800" dirty="0">
                          <a:uFillTx/>
                        </a:rPr>
                        <a:t>・イタリアを想像する</a:t>
                      </a:r>
                      <a:endParaRPr kumimoji="1" lang="en-US" altLang="ja-JP" sz="1800" dirty="0">
                        <a:uFillTx/>
                      </a:endParaRPr>
                    </a:p>
                    <a:p>
                      <a:r>
                        <a:rPr kumimoji="1" lang="ja-JP" altLang="en-US" sz="1800" dirty="0">
                          <a:uFillTx/>
                        </a:rPr>
                        <a:t>・売り場全体で統一</a:t>
                      </a:r>
                    </a:p>
                  </a:txBody>
                  <a:tcPr>
                    <a:solidFill>
                      <a:schemeClr val="accent6">
                        <a:lumMod val="20000"/>
                        <a:lumOff val="80000"/>
                      </a:schemeClr>
                    </a:solidFill>
                  </a:tcPr>
                </a:tc>
                <a:tc>
                  <a:txBody>
                    <a:bodyPr/>
                    <a:lstStyle/>
                    <a:p>
                      <a:r>
                        <a:rPr kumimoji="1" lang="ja-JP" altLang="en-US" sz="1800" dirty="0">
                          <a:uFillTx/>
                        </a:rPr>
                        <a:t>・遅め</a:t>
                      </a:r>
                      <a:endParaRPr kumimoji="1" lang="en-US" altLang="ja-JP" sz="1800" dirty="0">
                        <a:uFillTx/>
                      </a:endParaRPr>
                    </a:p>
                    <a:p>
                      <a:r>
                        <a:rPr kumimoji="1" lang="ja-JP" altLang="en-US" sz="1800" dirty="0">
                          <a:uFillTx/>
                        </a:rPr>
                        <a:t>・音小さめ</a:t>
                      </a:r>
                      <a:endParaRPr kumimoji="1" lang="en-US" altLang="ja-JP" sz="1800" dirty="0">
                        <a:uFillTx/>
                      </a:endParaRPr>
                    </a:p>
                    <a:p>
                      <a:r>
                        <a:rPr kumimoji="1" lang="ja-JP" altLang="en-US" sz="1800" dirty="0">
                          <a:uFillTx/>
                        </a:rPr>
                        <a:t>・サックス</a:t>
                      </a:r>
                      <a:endParaRPr kumimoji="1" lang="en-US" altLang="ja-JP" sz="1800" dirty="0">
                        <a:uFillTx/>
                      </a:endParaRPr>
                    </a:p>
                    <a:p>
                      <a:r>
                        <a:rPr kumimoji="1" lang="ja-JP" altLang="en-US" sz="1800" dirty="0">
                          <a:uFillTx/>
                        </a:rPr>
                        <a:t>・ドラム</a:t>
                      </a:r>
                      <a:endParaRPr kumimoji="1" lang="en-US" altLang="ja-JP" sz="1800" dirty="0">
                        <a:uFillTx/>
                      </a:endParaRPr>
                    </a:p>
                    <a:p>
                      <a:r>
                        <a:rPr kumimoji="1" lang="ja-JP" altLang="en-US" sz="1800" dirty="0">
                          <a:uFillTx/>
                        </a:rPr>
                        <a:t>・ゆったり</a:t>
                      </a:r>
                      <a:endParaRPr kumimoji="1" lang="en-US" altLang="ja-JP" sz="1800" dirty="0">
                        <a:uFillTx/>
                      </a:endParaRPr>
                    </a:p>
                    <a:p>
                      <a:r>
                        <a:rPr kumimoji="1" lang="ja-JP" altLang="en-US" sz="1800" dirty="0">
                          <a:uFillTx/>
                        </a:rPr>
                        <a:t>・アップテンポ</a:t>
                      </a:r>
                      <a:endParaRPr kumimoji="1" lang="en-US" altLang="ja-JP" sz="1800" dirty="0">
                        <a:uFillTx/>
                      </a:endParaRPr>
                    </a:p>
                    <a:p>
                      <a:r>
                        <a:rPr kumimoji="1" lang="ja-JP" altLang="en-US" sz="1800" dirty="0">
                          <a:uFillTx/>
                        </a:rPr>
                        <a:t>・ラッパ</a:t>
                      </a:r>
                    </a:p>
                  </a:txBody>
                  <a:tcPr>
                    <a:solidFill>
                      <a:schemeClr val="accent6">
                        <a:lumMod val="20000"/>
                        <a:lumOff val="80000"/>
                      </a:schemeClr>
                    </a:solidFill>
                  </a:tcPr>
                </a:tc>
                <a:tc>
                  <a:txBody>
                    <a:bodyPr/>
                    <a:lstStyle/>
                    <a:p>
                      <a:r>
                        <a:rPr kumimoji="1" lang="ja-JP" altLang="en-US" sz="1800" dirty="0">
                          <a:uFillTx/>
                        </a:rPr>
                        <a:t>・音が小さい</a:t>
                      </a:r>
                      <a:endParaRPr kumimoji="1" lang="en-US" altLang="ja-JP" sz="1800" dirty="0">
                        <a:uFillTx/>
                      </a:endParaRPr>
                    </a:p>
                    <a:p>
                      <a:r>
                        <a:rPr kumimoji="1" lang="ja-JP" altLang="en-US" sz="1800" dirty="0">
                          <a:uFillTx/>
                        </a:rPr>
                        <a:t>・売り場全体で統一</a:t>
                      </a:r>
                      <a:endParaRPr kumimoji="1" lang="en-US" altLang="ja-JP" sz="1800" dirty="0">
                        <a:uFillTx/>
                      </a:endParaRPr>
                    </a:p>
                    <a:p>
                      <a:r>
                        <a:rPr kumimoji="1" lang="ja-JP" altLang="en-US" sz="1800" dirty="0">
                          <a:uFillTx/>
                        </a:rPr>
                        <a:t>・歌詞なし</a:t>
                      </a:r>
                      <a:endParaRPr kumimoji="1" lang="en-US" altLang="ja-JP" sz="1800" dirty="0">
                        <a:uFillTx/>
                      </a:endParaRPr>
                    </a:p>
                    <a:p>
                      <a:r>
                        <a:rPr kumimoji="1" lang="ja-JP" altLang="en-US" sz="1800" dirty="0">
                          <a:uFillTx/>
                        </a:rPr>
                        <a:t>・軽快</a:t>
                      </a:r>
                      <a:endParaRPr kumimoji="1" lang="en-US" altLang="ja-JP" sz="1800" dirty="0">
                        <a:uFillTx/>
                      </a:endParaRPr>
                    </a:p>
                    <a:p>
                      <a:r>
                        <a:rPr kumimoji="1" lang="ja-JP" altLang="en-US" sz="1800" dirty="0">
                          <a:uFillTx/>
                        </a:rPr>
                        <a:t>・ポップ</a:t>
                      </a:r>
                      <a:endParaRPr kumimoji="1" lang="en-US" altLang="ja-JP" sz="1800" dirty="0">
                        <a:uFillTx/>
                      </a:endParaRPr>
                    </a:p>
                    <a:p>
                      <a:r>
                        <a:rPr kumimoji="1" lang="ja-JP" altLang="en-US" sz="1800" dirty="0">
                          <a:uFillTx/>
                        </a:rPr>
                        <a:t>・ピアノ</a:t>
                      </a:r>
                    </a:p>
                  </a:txBody>
                  <a:tcPr>
                    <a:solidFill>
                      <a:schemeClr val="accent6">
                        <a:lumMod val="20000"/>
                        <a:lumOff val="80000"/>
                      </a:schemeClr>
                    </a:solidFill>
                  </a:tcPr>
                </a:tc>
                <a:tc>
                  <a:txBody>
                    <a:bodyPr/>
                    <a:lstStyle/>
                    <a:p>
                      <a:r>
                        <a:rPr kumimoji="1" lang="ja-JP" altLang="en-US" sz="1800" dirty="0">
                          <a:uFillTx/>
                        </a:rPr>
                        <a:t>・音が小さい</a:t>
                      </a:r>
                      <a:endParaRPr kumimoji="1" lang="en-US" altLang="ja-JP" sz="1800" dirty="0">
                        <a:uFillTx/>
                      </a:endParaRPr>
                    </a:p>
                    <a:p>
                      <a:r>
                        <a:rPr kumimoji="1" lang="ja-JP" altLang="en-US" sz="1800" dirty="0">
                          <a:uFillTx/>
                        </a:rPr>
                        <a:t>・歌詞なし</a:t>
                      </a:r>
                      <a:endParaRPr kumimoji="1" lang="en-US" altLang="ja-JP" sz="1800" dirty="0">
                        <a:uFillTx/>
                      </a:endParaRPr>
                    </a:p>
                    <a:p>
                      <a:r>
                        <a:rPr kumimoji="1" lang="ja-JP" altLang="en-US" sz="1800" dirty="0">
                          <a:uFillTx/>
                        </a:rPr>
                        <a:t>・軽快</a:t>
                      </a:r>
                      <a:endParaRPr kumimoji="1" lang="en-US" altLang="ja-JP" sz="1800" dirty="0">
                        <a:uFillTx/>
                      </a:endParaRPr>
                    </a:p>
                    <a:p>
                      <a:r>
                        <a:rPr kumimoji="1" lang="ja-JP" altLang="en-US" sz="1800" dirty="0">
                          <a:uFillTx/>
                        </a:rPr>
                        <a:t>・落ち着いた曲調</a:t>
                      </a:r>
                    </a:p>
                  </a:txBody>
                  <a:tcPr>
                    <a:solidFill>
                      <a:schemeClr val="accent6">
                        <a:lumMod val="20000"/>
                        <a:lumOff val="80000"/>
                      </a:schemeClr>
                    </a:solidFill>
                  </a:tcPr>
                </a:tc>
                <a:extLst>
                  <a:ext uri="{0D108BD9-81ED-4DB2-BD59-A6C34878D82A}">
                    <a16:rowId xmlns:a16="http://schemas.microsoft.com/office/drawing/2014/main" xmlns="" val="10001"/>
                  </a:ext>
                </a:extLst>
              </a:tr>
            </a:tbl>
          </a:graphicData>
        </a:graphic>
      </p:graphicFrame>
      <p:sp>
        <p:nvSpPr>
          <p:cNvPr id="5" name="スライド番号プレースホルダー 4"/>
          <p:cNvSpPr>
            <a:spLocks noGrp="1"/>
          </p:cNvSpPr>
          <p:nvPr>
            <p:ph type="sldNum" idx="12"/>
          </p:nvPr>
        </p:nvSpPr>
        <p:spPr/>
        <p:txBody>
          <a:bodyPr/>
          <a:lstStyle/>
          <a:p>
            <a:fld id="{00000000-1234-1234-1234-123412341234}" type="slidenum">
              <a:rPr lang="en-US" altLang="ja-JP" smtClean="0">
                <a:uFillTx/>
              </a:rPr>
              <a:pPr/>
              <a:t>6</a:t>
            </a:fld>
            <a:endParaRPr lang="ja-JP" altLang="en-US" sz="3200" dirty="0">
              <a:uFillTx/>
              <a:latin typeface="Arial"/>
              <a:ea typeface="Arial"/>
              <a:cs typeface="Arial"/>
              <a:sym typeface="Arial"/>
            </a:endParaRPr>
          </a:p>
        </p:txBody>
      </p:sp>
      <p:sp>
        <p:nvSpPr>
          <p:cNvPr id="3" name="テキスト ボックス 2">
            <a:extLst>
              <a:ext uri="{FF2B5EF4-FFF2-40B4-BE49-F238E27FC236}">
                <a16:creationId xmlns:a16="http://schemas.microsoft.com/office/drawing/2014/main" xmlns="" id="{558C9A5A-5FE7-4676-BDEA-3DD32B39F8B5}"/>
              </a:ext>
            </a:extLst>
          </p:cNvPr>
          <p:cNvSpPr txBox="1"/>
          <p:nvPr/>
        </p:nvSpPr>
        <p:spPr>
          <a:xfrm>
            <a:off x="2615874" y="4798821"/>
            <a:ext cx="6721712" cy="1554272"/>
          </a:xfrm>
          <a:prstGeom prst="rect">
            <a:avLst/>
          </a:prstGeom>
        </p:spPr>
        <p:txBody>
          <a:bodyPr wrap="none" rtlCol="0">
            <a:spAutoFit/>
          </a:bodyPr>
          <a:lstStyle/>
          <a:p>
            <a:pPr algn="r"/>
            <a:r>
              <a:rPr kumimoji="1" lang="ja-JP" altLang="en-US" dirty="0"/>
              <a:t>今回の観察調査により、多くの店舗で共通している主な特徴は</a:t>
            </a:r>
            <a:endParaRPr kumimoji="1" lang="en-US" altLang="ja-JP" dirty="0"/>
          </a:p>
          <a:p>
            <a:pPr marL="457200" indent="-457200">
              <a:buFont typeface="Wingdings" panose="05000000000000000000" pitchFamily="2" charset="2"/>
              <a:buChar char="p"/>
            </a:pPr>
            <a:r>
              <a:rPr lang="ja-JP" altLang="en-US" dirty="0"/>
              <a:t>売り場全体で</a:t>
            </a:r>
            <a:r>
              <a:rPr lang="en-US" altLang="ja-JP" dirty="0"/>
              <a:t>BGM</a:t>
            </a:r>
            <a:r>
              <a:rPr lang="ja-JP" altLang="en-US" dirty="0" err="1"/>
              <a:t>を統</a:t>
            </a:r>
            <a:r>
              <a:rPr lang="ja-JP" altLang="en-US" dirty="0"/>
              <a:t>一している。</a:t>
            </a:r>
            <a:endParaRPr lang="en-US" altLang="ja-JP" dirty="0"/>
          </a:p>
          <a:p>
            <a:pPr marL="457200" indent="-457200">
              <a:buFont typeface="Wingdings" panose="05000000000000000000" pitchFamily="2" charset="2"/>
              <a:buChar char="p"/>
            </a:pPr>
            <a:r>
              <a:rPr lang="ja-JP" altLang="en-US" dirty="0"/>
              <a:t>音量が小さい</a:t>
            </a:r>
            <a:endParaRPr lang="en-US" altLang="ja-JP" dirty="0"/>
          </a:p>
          <a:p>
            <a:pPr marL="457200" indent="-457200">
              <a:buFont typeface="Wingdings" panose="05000000000000000000" pitchFamily="2" charset="2"/>
              <a:buChar char="p"/>
            </a:pPr>
            <a:r>
              <a:rPr lang="ja-JP" altLang="en-US" dirty="0"/>
              <a:t>落ち着いた、ゆったり、静か</a:t>
            </a:r>
            <a:endParaRPr lang="en-US" altLang="ja-JP" dirty="0"/>
          </a:p>
          <a:p>
            <a:pPr algn="r"/>
            <a:r>
              <a:rPr lang="ja-JP" altLang="en-US" dirty="0"/>
              <a:t>などが挙げられる。</a:t>
            </a:r>
            <a:endParaRPr lang="en-US" altLang="ja-JP" dirty="0"/>
          </a:p>
        </p:txBody>
      </p:sp>
    </p:spTree>
    <p:extLst>
      <p:ext uri="{BB962C8B-B14F-4D97-AF65-F5344CB8AC3E}">
        <p14:creationId xmlns:p14="http://schemas.microsoft.com/office/powerpoint/2010/main" val="2571057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p44"/>
          <p:cNvSpPr txBox="1">
            <a:spLocks noGrp="1"/>
          </p:cNvSpPr>
          <p:nvPr>
            <p:ph type="title" idx="4294967295"/>
          </p:nvPr>
        </p:nvSpPr>
        <p:spPr>
          <a:xfrm>
            <a:off x="838200" y="365125"/>
            <a:ext cx="10515600" cy="1325563"/>
          </a:xfrm>
          <a:prstGeom prst="rect">
            <a:avLst/>
          </a:prstGeom>
          <a:noFill/>
          <a:ln>
            <a:noFill/>
          </a:ln>
        </p:spPr>
        <p:txBody>
          <a:bodyPr spcFirstLastPara="1" wrap="square" lIns="91346" tIns="45698" rIns="91346" bIns="45698" anchor="ctr" anchorCtr="0">
            <a:noAutofit/>
          </a:bodyPr>
          <a:lstStyle/>
          <a:p>
            <a:pPr>
              <a:spcBef>
                <a:spcPts val="0"/>
              </a:spcBef>
            </a:pPr>
            <a:r>
              <a:rPr lang="ja-JP" altLang="en-US" dirty="0">
                <a:uFillTx/>
              </a:rPr>
              <a:t>問題意識</a:t>
            </a:r>
            <a:endParaRPr dirty="0">
              <a:uFillTx/>
            </a:endParaRPr>
          </a:p>
        </p:txBody>
      </p:sp>
      <p:grpSp>
        <p:nvGrpSpPr>
          <p:cNvPr id="385" name="Google Shape;385;p44"/>
          <p:cNvGrpSpPr/>
          <p:nvPr/>
        </p:nvGrpSpPr>
        <p:grpSpPr>
          <a:xfrm>
            <a:off x="838253" y="1825677"/>
            <a:ext cx="9985375" cy="1501775"/>
            <a:chOff x="0" y="0"/>
            <a:chExt cx="9984982" cy="1501348"/>
          </a:xfrm>
        </p:grpSpPr>
        <p:sp>
          <p:nvSpPr>
            <p:cNvPr id="386" name="Google Shape;386;p44"/>
            <p:cNvSpPr>
              <a:spLocks/>
            </p:cNvSpPr>
            <p:nvPr/>
          </p:nvSpPr>
          <p:spPr>
            <a:xfrm>
              <a:off x="0" y="0"/>
              <a:ext cx="3753370" cy="1501348"/>
            </a:xfrm>
            <a:prstGeom prst="chevron">
              <a:avLst>
                <a:gd name="adj" fmla="val 50000"/>
              </a:avLst>
            </a:prstGeom>
            <a:solidFill>
              <a:schemeClr val="accent6"/>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endParaRPr sz="1500" dirty="0">
                <a:solidFill>
                  <a:srgbClr val="000000"/>
                </a:solidFill>
                <a:uFillTx/>
                <a:latin typeface="Arial"/>
                <a:ea typeface="Arial"/>
                <a:cs typeface="Arial"/>
                <a:sym typeface="Arial"/>
              </a:endParaRPr>
            </a:p>
          </p:txBody>
        </p:sp>
        <p:sp>
          <p:nvSpPr>
            <p:cNvPr id="387" name="Google Shape;387;p44"/>
            <p:cNvSpPr>
              <a:spLocks/>
            </p:cNvSpPr>
            <p:nvPr/>
          </p:nvSpPr>
          <p:spPr>
            <a:xfrm>
              <a:off x="750674" y="0"/>
              <a:ext cx="2252022" cy="1501348"/>
            </a:xfrm>
            <a:prstGeom prst="rect">
              <a:avLst/>
            </a:prstGeom>
            <a:noFill/>
            <a:ln>
              <a:noFill/>
            </a:ln>
          </p:spPr>
          <p:txBody>
            <a:bodyPr spcFirstLastPara="1" wrap="square" lIns="224025" tIns="74675" rIns="74675" bIns="74675" anchor="ctr" anchorCtr="0">
              <a:noAutofit/>
            </a:bodyPr>
            <a:lstStyle/>
            <a:p>
              <a:pPr algn="ctr">
                <a:lnSpc>
                  <a:spcPct val="90000"/>
                </a:lnSpc>
              </a:pPr>
              <a:r>
                <a:rPr lang="en-US" altLang="ja-JP" sz="4800">
                  <a:solidFill>
                    <a:srgbClr val="FFFFFF"/>
                  </a:solidFill>
                  <a:uFillTx/>
                  <a:latin typeface="Arial"/>
                  <a:ea typeface="Arial"/>
                  <a:cs typeface="Arial"/>
                  <a:sym typeface="Arial"/>
                </a:rPr>
                <a:t>BGM</a:t>
              </a:r>
              <a:endParaRPr sz="4800">
                <a:solidFill>
                  <a:srgbClr val="FFFFFF"/>
                </a:solidFill>
                <a:uFillTx/>
                <a:latin typeface="Arial"/>
                <a:ea typeface="Arial"/>
                <a:cs typeface="Arial"/>
                <a:sym typeface="Arial"/>
              </a:endParaRPr>
            </a:p>
          </p:txBody>
        </p:sp>
        <p:sp>
          <p:nvSpPr>
            <p:cNvPr id="388" name="Google Shape;388;p44"/>
            <p:cNvSpPr>
              <a:spLocks/>
            </p:cNvSpPr>
            <p:nvPr/>
          </p:nvSpPr>
          <p:spPr>
            <a:xfrm>
              <a:off x="3110019" y="0"/>
              <a:ext cx="3753370" cy="1501348"/>
            </a:xfrm>
            <a:prstGeom prst="chevron">
              <a:avLst>
                <a:gd name="adj" fmla="val 50000"/>
              </a:avLst>
            </a:prstGeom>
            <a:solidFill>
              <a:schemeClr val="accent6">
                <a:lumMod val="75000"/>
              </a:schemeClr>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endParaRPr sz="1500" dirty="0">
                <a:solidFill>
                  <a:srgbClr val="000000"/>
                </a:solidFill>
                <a:uFillTx/>
                <a:latin typeface="Arial"/>
                <a:ea typeface="Arial"/>
                <a:cs typeface="Arial"/>
                <a:sym typeface="Arial"/>
              </a:endParaRPr>
            </a:p>
          </p:txBody>
        </p:sp>
        <p:sp>
          <p:nvSpPr>
            <p:cNvPr id="389" name="Google Shape;389;p44"/>
            <p:cNvSpPr>
              <a:spLocks/>
            </p:cNvSpPr>
            <p:nvPr/>
          </p:nvSpPr>
          <p:spPr>
            <a:xfrm>
              <a:off x="3860693" y="0"/>
              <a:ext cx="2252022" cy="1501348"/>
            </a:xfrm>
            <a:prstGeom prst="rect">
              <a:avLst/>
            </a:prstGeom>
            <a:noFill/>
            <a:ln>
              <a:noFill/>
            </a:ln>
          </p:spPr>
          <p:txBody>
            <a:bodyPr spcFirstLastPara="1" wrap="square" lIns="224025" tIns="74675" rIns="74675" bIns="74675" anchor="ctr" anchorCtr="0">
              <a:noAutofit/>
            </a:bodyPr>
            <a:lstStyle/>
            <a:p>
              <a:pPr algn="ctr">
                <a:lnSpc>
                  <a:spcPct val="90000"/>
                </a:lnSpc>
              </a:pPr>
              <a:r>
                <a:rPr lang="ja-JP" altLang="en-US" sz="5600">
                  <a:solidFill>
                    <a:srgbClr val="FFFFFF"/>
                  </a:solidFill>
                  <a:uFillTx/>
                  <a:latin typeface="Arial"/>
                  <a:ea typeface="Arial"/>
                  <a:cs typeface="Arial"/>
                  <a:sym typeface="Arial"/>
                </a:rPr>
                <a:t>？</a:t>
              </a:r>
              <a:endParaRPr sz="5600">
                <a:solidFill>
                  <a:srgbClr val="FFFFFF"/>
                </a:solidFill>
                <a:uFillTx/>
                <a:latin typeface="Arial"/>
                <a:ea typeface="Arial"/>
                <a:cs typeface="Arial"/>
                <a:sym typeface="Arial"/>
              </a:endParaRPr>
            </a:p>
          </p:txBody>
        </p:sp>
        <p:sp>
          <p:nvSpPr>
            <p:cNvPr id="390" name="Google Shape;390;p44"/>
            <p:cNvSpPr>
              <a:spLocks/>
            </p:cNvSpPr>
            <p:nvPr/>
          </p:nvSpPr>
          <p:spPr>
            <a:xfrm>
              <a:off x="6231612" y="0"/>
              <a:ext cx="3753370" cy="1501348"/>
            </a:xfrm>
            <a:prstGeom prst="chevron">
              <a:avLst>
                <a:gd name="adj" fmla="val 50000"/>
              </a:avLst>
            </a:prstGeom>
            <a:solidFill>
              <a:schemeClr val="accent6">
                <a:lumMod val="50000"/>
              </a:schemeClr>
            </a:solidFill>
            <a:ln w="12700" cap="flat" cmpd="sng">
              <a:solidFill>
                <a:srgbClr val="FFFFFF"/>
              </a:solidFill>
              <a:prstDash val="solid"/>
              <a:miter lim="800000"/>
              <a:headEnd type="none" w="sm" len="sm"/>
              <a:tailEnd type="none" w="sm" len="sm"/>
            </a:ln>
          </p:spPr>
          <p:txBody>
            <a:bodyPr spcFirstLastPara="1" wrap="square" lIns="91425" tIns="91425" rIns="91425" bIns="91425" anchor="ctr" anchorCtr="0">
              <a:noAutofit/>
            </a:bodyPr>
            <a:lstStyle/>
            <a:p>
              <a:endParaRPr sz="1500" dirty="0">
                <a:solidFill>
                  <a:srgbClr val="000000"/>
                </a:solidFill>
                <a:uFillTx/>
                <a:latin typeface="Arial"/>
                <a:ea typeface="Arial"/>
                <a:cs typeface="Arial"/>
                <a:sym typeface="Arial"/>
              </a:endParaRPr>
            </a:p>
          </p:txBody>
        </p:sp>
        <p:sp>
          <p:nvSpPr>
            <p:cNvPr id="391" name="Google Shape;391;p44"/>
            <p:cNvSpPr>
              <a:spLocks/>
            </p:cNvSpPr>
            <p:nvPr/>
          </p:nvSpPr>
          <p:spPr>
            <a:xfrm>
              <a:off x="6982286" y="0"/>
              <a:ext cx="2252022" cy="1501348"/>
            </a:xfrm>
            <a:prstGeom prst="rect">
              <a:avLst/>
            </a:prstGeom>
            <a:noFill/>
            <a:ln>
              <a:noFill/>
            </a:ln>
          </p:spPr>
          <p:txBody>
            <a:bodyPr spcFirstLastPara="1" wrap="square" lIns="224025" tIns="74675" rIns="74675" bIns="74675" anchor="ctr" anchorCtr="0">
              <a:noAutofit/>
            </a:bodyPr>
            <a:lstStyle/>
            <a:p>
              <a:pPr algn="ctr">
                <a:lnSpc>
                  <a:spcPct val="90000"/>
                </a:lnSpc>
              </a:pPr>
              <a:r>
                <a:rPr lang="ja-JP" altLang="en-US" sz="5600" dirty="0">
                  <a:solidFill>
                    <a:srgbClr val="FFFFFF"/>
                  </a:solidFill>
                  <a:uFillTx/>
                  <a:latin typeface="Arial"/>
                  <a:ea typeface="Arial"/>
                  <a:cs typeface="Arial"/>
                  <a:sym typeface="Arial"/>
                </a:rPr>
                <a:t>購買</a:t>
              </a:r>
              <a:endParaRPr sz="5600" dirty="0">
                <a:solidFill>
                  <a:srgbClr val="FFFFFF"/>
                </a:solidFill>
                <a:uFillTx/>
                <a:latin typeface="Arial"/>
                <a:ea typeface="Arial"/>
                <a:cs typeface="Arial"/>
                <a:sym typeface="Arial"/>
              </a:endParaRPr>
            </a:p>
          </p:txBody>
        </p:sp>
      </p:grpSp>
      <p:sp>
        <p:nvSpPr>
          <p:cNvPr id="393" name="Google Shape;393;p44"/>
          <p:cNvSpPr>
            <a:spLocks/>
          </p:cNvSpPr>
          <p:nvPr/>
        </p:nvSpPr>
        <p:spPr>
          <a:xfrm>
            <a:off x="5191177" y="3121077"/>
            <a:ext cx="1327151" cy="1200151"/>
          </a:xfrm>
          <a:prstGeom prst="downArrow">
            <a:avLst>
              <a:gd name="adj1" fmla="val 50000"/>
              <a:gd name="adj2" fmla="val 50000"/>
            </a:avLst>
          </a:prstGeom>
          <a:solidFill>
            <a:schemeClr val="accent6">
              <a:lumMod val="75000"/>
            </a:schemeClr>
          </a:solidFill>
          <a:ln>
            <a:noFill/>
          </a:ln>
        </p:spPr>
        <p:txBody>
          <a:bodyPr spcFirstLastPara="1" wrap="square" lIns="91346" tIns="45698" rIns="91346" bIns="45698" anchor="ctr" anchorCtr="0">
            <a:noAutofit/>
          </a:bodyPr>
          <a:lstStyle/>
          <a:p>
            <a:pPr algn="ctr"/>
            <a:endParaRPr b="1" i="1" dirty="0">
              <a:solidFill>
                <a:srgbClr val="FFFFFF"/>
              </a:solidFill>
              <a:uFillTx/>
              <a:latin typeface="Arial"/>
              <a:ea typeface="Arial"/>
              <a:cs typeface="Arial"/>
              <a:sym typeface="Arial"/>
            </a:endParaRPr>
          </a:p>
        </p:txBody>
      </p:sp>
      <p:sp>
        <p:nvSpPr>
          <p:cNvPr id="394" name="Google Shape;394;p44"/>
          <p:cNvSpPr>
            <a:spLocks/>
          </p:cNvSpPr>
          <p:nvPr/>
        </p:nvSpPr>
        <p:spPr>
          <a:xfrm>
            <a:off x="1894860" y="4622852"/>
            <a:ext cx="10350500" cy="954087"/>
          </a:xfrm>
          <a:prstGeom prst="rect">
            <a:avLst/>
          </a:prstGeom>
          <a:noFill/>
          <a:ln>
            <a:noFill/>
          </a:ln>
        </p:spPr>
        <p:txBody>
          <a:bodyPr spcFirstLastPara="1" wrap="square" lIns="91346" tIns="45698" rIns="91346" bIns="45698" anchor="t" anchorCtr="0">
            <a:noAutofit/>
          </a:bodyPr>
          <a:lstStyle/>
          <a:p>
            <a:r>
              <a:rPr lang="en-US" altLang="ja-JP" sz="2800" dirty="0">
                <a:solidFill>
                  <a:srgbClr val="000000"/>
                </a:solidFill>
                <a:uFillTx/>
                <a:latin typeface="ＭＳ Ｐゴシック" panose="020B0600070205080204" pitchFamily="50" charset="-128"/>
                <a:ea typeface="ＭＳ Ｐゴシック" panose="020B0600070205080204" pitchFamily="50" charset="-128"/>
                <a:cs typeface="Arial"/>
                <a:sym typeface="Arial"/>
              </a:rPr>
              <a:t>BGM</a:t>
            </a:r>
            <a:r>
              <a:rPr lang="ja-JP" altLang="en-US" sz="2800" b="1" dirty="0">
                <a:solidFill>
                  <a:srgbClr val="000000"/>
                </a:solidFill>
                <a:uFillTx/>
                <a:latin typeface="ＭＳ Ｐゴシック" panose="020B0600070205080204" pitchFamily="50" charset="-128"/>
                <a:ea typeface="ＭＳ Ｐゴシック" panose="020B0600070205080204" pitchFamily="50" charset="-128"/>
                <a:cs typeface="Arial"/>
                <a:sym typeface="Arial"/>
              </a:rPr>
              <a:t>が購買に影響を与えるのは明らかであるが、</a:t>
            </a:r>
            <a:endParaRPr sz="2800" b="1" dirty="0">
              <a:solidFill>
                <a:srgbClr val="000000"/>
              </a:solidFill>
              <a:uFillTx/>
              <a:latin typeface="ＭＳ Ｐゴシック" panose="020B0600070205080204" pitchFamily="50" charset="-128"/>
              <a:ea typeface="ＭＳ Ｐゴシック" panose="020B0600070205080204" pitchFamily="50" charset="-128"/>
              <a:cs typeface="Arial"/>
              <a:sym typeface="Arial"/>
            </a:endParaRPr>
          </a:p>
          <a:p>
            <a:r>
              <a:rPr lang="ja-JP" altLang="en-US" sz="2800" b="1" dirty="0">
                <a:solidFill>
                  <a:srgbClr val="000000"/>
                </a:solidFill>
                <a:uFillTx/>
                <a:latin typeface="ＭＳ Ｐゴシック" panose="020B0600070205080204" pitchFamily="50" charset="-128"/>
                <a:ea typeface="ＭＳ Ｐゴシック" panose="020B0600070205080204" pitchFamily="50" charset="-128"/>
                <a:cs typeface="Arial"/>
                <a:sym typeface="Arial"/>
              </a:rPr>
              <a:t>そこまでの</a:t>
            </a:r>
            <a:r>
              <a:rPr lang="ja-JP" altLang="en-US" sz="2800" b="1" dirty="0">
                <a:solidFill>
                  <a:srgbClr val="FF0000"/>
                </a:solidFill>
                <a:uFillTx/>
                <a:latin typeface="ＭＳ Ｐゴシック" panose="020B0600070205080204" pitchFamily="50" charset="-128"/>
                <a:ea typeface="ＭＳ Ｐゴシック" panose="020B0600070205080204" pitchFamily="50" charset="-128"/>
                <a:cs typeface="Arial"/>
                <a:sym typeface="Arial"/>
              </a:rPr>
              <a:t>プロセスが明らかになっていない。</a:t>
            </a:r>
            <a:endParaRPr sz="2800" b="1" dirty="0">
              <a:solidFill>
                <a:srgbClr val="FF0000"/>
              </a:solidFill>
              <a:uFillTx/>
              <a:latin typeface="ＭＳ Ｐゴシック" panose="020B0600070205080204" pitchFamily="50" charset="-128"/>
              <a:ea typeface="ＭＳ Ｐゴシック" panose="020B0600070205080204" pitchFamily="50" charset="-128"/>
              <a:cs typeface="Arial"/>
              <a:sym typeface="Arial"/>
            </a:endParaRPr>
          </a:p>
        </p:txBody>
      </p:sp>
      <p:sp>
        <p:nvSpPr>
          <p:cNvPr id="2" name="スライド番号プレースホルダー 1"/>
          <p:cNvSpPr>
            <a:spLocks noGrp="1"/>
          </p:cNvSpPr>
          <p:nvPr>
            <p:ph type="sldNum" idx="12"/>
          </p:nvPr>
        </p:nvSpPr>
        <p:spPr/>
        <p:txBody>
          <a:bodyPr/>
          <a:lstStyle/>
          <a:p>
            <a:fld id="{00000000-1234-1234-1234-123412341234}" type="slidenum">
              <a:rPr lang="en-US" altLang="ja-JP" smtClean="0">
                <a:uFillTx/>
              </a:rPr>
              <a:pPr/>
              <a:t>7</a:t>
            </a:fld>
            <a:endParaRPr lang="ja-JP" altLang="en-US" sz="3200" dirty="0">
              <a:uFillTx/>
              <a:latin typeface="Arial"/>
              <a:ea typeface="Arial"/>
              <a:cs typeface="Arial"/>
              <a:sym typeface="Arial"/>
            </a:endParaRPr>
          </a:p>
        </p:txBody>
      </p:sp>
      <p:sp>
        <p:nvSpPr>
          <p:cNvPr id="13" name="Google Shape;411;p45">
            <a:extLst>
              <a:ext uri="{FF2B5EF4-FFF2-40B4-BE49-F238E27FC236}">
                <a16:creationId xmlns:a16="http://schemas.microsoft.com/office/drawing/2014/main" xmlns="" id="{1CF867FA-F44A-4253-BE57-06061E0278F6}"/>
              </a:ext>
            </a:extLst>
          </p:cNvPr>
          <p:cNvSpPr>
            <a:spLocks/>
          </p:cNvSpPr>
          <p:nvPr/>
        </p:nvSpPr>
        <p:spPr>
          <a:xfrm>
            <a:off x="1005503" y="4345765"/>
            <a:ext cx="9639300" cy="1619251"/>
          </a:xfrm>
          <a:prstGeom prst="roundRect">
            <a:avLst>
              <a:gd name="adj" fmla="val 16667"/>
            </a:avLst>
          </a:prstGeom>
          <a:solidFill>
            <a:schemeClr val="accent6">
              <a:lumMod val="75000"/>
            </a:schemeClr>
          </a:solidFill>
          <a:ln w="25400" cap="flat" cmpd="sng">
            <a:solidFill>
              <a:schemeClr val="bg1"/>
            </a:solidFill>
            <a:prstDash val="solid"/>
            <a:bevel/>
            <a:headEnd type="none" w="sm" len="sm"/>
            <a:tailEnd type="none" w="sm" len="sm"/>
          </a:ln>
        </p:spPr>
        <p:txBody>
          <a:bodyPr spcFirstLastPara="1" wrap="square" lIns="91346" tIns="45698" rIns="91346" bIns="45698" anchor="ctr" anchorCtr="0">
            <a:noAutofit/>
          </a:bodyPr>
          <a:lstStyle/>
          <a:p>
            <a:r>
              <a:rPr lang="en-US" altLang="ja-JP" sz="3600" u="sng" dirty="0">
                <a:solidFill>
                  <a:srgbClr val="FFFFFF"/>
                </a:solidFill>
                <a:uFillTx/>
                <a:latin typeface="ＭＳ Ｐゴシック" panose="020B0600070205080204" pitchFamily="50" charset="-128"/>
                <a:ea typeface="ＭＳ Ｐゴシック" panose="020B0600070205080204" pitchFamily="50" charset="-128"/>
                <a:cs typeface="Arial"/>
                <a:sym typeface="Arial"/>
              </a:rPr>
              <a:t>BGM</a:t>
            </a:r>
            <a:r>
              <a:rPr lang="ja-JP" altLang="en-US" sz="3600" b="1" u="sng" dirty="0">
                <a:solidFill>
                  <a:srgbClr val="FFFFFF"/>
                </a:solidFill>
                <a:uFillTx/>
                <a:latin typeface="ＭＳ Ｐゴシック" panose="020B0600070205080204" pitchFamily="50" charset="-128"/>
                <a:ea typeface="ＭＳ Ｐゴシック" panose="020B0600070205080204" pitchFamily="50" charset="-128"/>
                <a:cs typeface="Arial"/>
                <a:sym typeface="Arial"/>
              </a:rPr>
              <a:t>が売上を変化させる過程で、</a:t>
            </a:r>
            <a:endParaRPr sz="1500" dirty="0">
              <a:solidFill>
                <a:srgbClr val="000000"/>
              </a:solidFill>
              <a:uFillTx/>
              <a:latin typeface="ＭＳ Ｐゴシック" panose="020B0600070205080204" pitchFamily="50" charset="-128"/>
              <a:ea typeface="ＭＳ Ｐゴシック" panose="020B0600070205080204" pitchFamily="50" charset="-128"/>
              <a:cs typeface="Arial"/>
              <a:sym typeface="Arial"/>
            </a:endParaRPr>
          </a:p>
          <a:p>
            <a:r>
              <a:rPr lang="ja-JP" altLang="en-US" sz="3600" b="1" u="sng" dirty="0">
                <a:solidFill>
                  <a:srgbClr val="FFFFFF"/>
                </a:solidFill>
                <a:uFillTx/>
                <a:latin typeface="ＭＳ Ｐゴシック" panose="020B0600070205080204" pitchFamily="50" charset="-128"/>
                <a:ea typeface="ＭＳ Ｐゴシック" panose="020B0600070205080204" pitchFamily="50" charset="-128"/>
                <a:cs typeface="Arial"/>
                <a:sym typeface="Arial"/>
              </a:rPr>
              <a:t>どのような要素が働いているのだろうか？</a:t>
            </a:r>
            <a:endParaRPr sz="1500" dirty="0">
              <a:solidFill>
                <a:srgbClr val="000000"/>
              </a:solidFill>
              <a:uFillTx/>
              <a:latin typeface="ＭＳ Ｐゴシック" panose="020B0600070205080204" pitchFamily="50" charset="-128"/>
              <a:ea typeface="ＭＳ Ｐゴシック" panose="020B0600070205080204" pitchFamily="50" charset="-128"/>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93"/>
                                        </p:tgtEl>
                                        <p:attrNameLst>
                                          <p:attrName>style.visibility</p:attrName>
                                        </p:attrNameLst>
                                      </p:cBhvr>
                                      <p:to>
                                        <p:strVal val="visible"/>
                                      </p:to>
                                    </p:set>
                                    <p:animEffect transition="in" filter="wipe(down)">
                                      <p:cBhvr>
                                        <p:cTn id="7" dur="500"/>
                                        <p:tgtEl>
                                          <p:spTgt spid="39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94"/>
                                        </p:tgtEl>
                                        <p:attrNameLst>
                                          <p:attrName>style.visibility</p:attrName>
                                        </p:attrNameLst>
                                      </p:cBhvr>
                                      <p:to>
                                        <p:strVal val="visible"/>
                                      </p:to>
                                    </p:set>
                                    <p:animEffect transition="in" filter="fade">
                                      <p:cBhvr>
                                        <p:cTn id="10" dur="500"/>
                                        <p:tgtEl>
                                          <p:spTgt spid="394"/>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arn(inVertical)">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394" grpId="0"/>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9448800" y="6392165"/>
            <a:ext cx="2743200" cy="365125"/>
          </a:xfrm>
        </p:spPr>
        <p:txBody>
          <a:bodyPr/>
          <a:lstStyle/>
          <a:p>
            <a:fld id="{E5CB4100-3711-46EF-ADEE-C55C0E50F573}" type="slidenum">
              <a:rPr kumimoji="1" lang="ja-JP" altLang="en-US" smtClean="0">
                <a:uFillTx/>
              </a:rPr>
              <a:t>8</a:t>
            </a:fld>
            <a:endParaRPr kumimoji="1" lang="ja-JP" altLang="en-US" dirty="0">
              <a:uFillTx/>
            </a:endParaRPr>
          </a:p>
        </p:txBody>
      </p:sp>
      <p:sp>
        <p:nvSpPr>
          <p:cNvPr id="6" name="タイトル 3"/>
          <p:cNvSpPr>
            <a:spLocks noGrp="1"/>
          </p:cNvSpPr>
          <p:nvPr>
            <p:ph type="title"/>
          </p:nvPr>
        </p:nvSpPr>
        <p:spPr>
          <a:xfrm>
            <a:off x="837144" y="296073"/>
            <a:ext cx="10515600" cy="1325563"/>
          </a:xfrm>
        </p:spPr>
        <p:txBody>
          <a:bodyPr/>
          <a:lstStyle/>
          <a:p>
            <a:r>
              <a:rPr kumimoji="1" lang="ja-JP" altLang="en-US" dirty="0">
                <a:uFillTx/>
              </a:rPr>
              <a:t>先行研究</a:t>
            </a:r>
            <a:r>
              <a:rPr lang="en-US" altLang="ja-JP" sz="3200" dirty="0"/>
              <a:t>-</a:t>
            </a:r>
            <a:r>
              <a:rPr kumimoji="1" lang="ja-JP" altLang="en-US" sz="3200" dirty="0">
                <a:uFillTx/>
              </a:rPr>
              <a:t>売り場と</a:t>
            </a:r>
            <a:r>
              <a:rPr kumimoji="1" lang="en-US" altLang="ja-JP" sz="3200" dirty="0">
                <a:uFillTx/>
              </a:rPr>
              <a:t>BGM</a:t>
            </a:r>
            <a:r>
              <a:rPr kumimoji="1" lang="ja-JP" altLang="en-US" sz="3200" dirty="0">
                <a:uFillTx/>
              </a:rPr>
              <a:t>の一致</a:t>
            </a:r>
            <a:r>
              <a:rPr kumimoji="1" lang="en-US" altLang="ja-JP" sz="3200" dirty="0">
                <a:uFillTx/>
              </a:rPr>
              <a:t>-</a:t>
            </a:r>
            <a:endParaRPr kumimoji="1" lang="ja-JP" altLang="en-US" sz="2000" dirty="0">
              <a:uFillTx/>
            </a:endParaRPr>
          </a:p>
        </p:txBody>
      </p:sp>
      <p:sp>
        <p:nvSpPr>
          <p:cNvPr id="7" name="四角形: 角を丸くする 9"/>
          <p:cNvSpPr>
            <a:spLocks/>
          </p:cNvSpPr>
          <p:nvPr/>
        </p:nvSpPr>
        <p:spPr>
          <a:xfrm>
            <a:off x="2064214" y="1964601"/>
            <a:ext cx="6422618" cy="1135212"/>
          </a:xfrm>
          <a:prstGeom prst="roundRect">
            <a:avLst/>
          </a:prstGeom>
          <a:solidFill>
            <a:schemeClr val="accent6">
              <a:lumMod val="40000"/>
              <a:lumOff val="60000"/>
            </a:schemeClr>
          </a:solidFill>
          <a:ln>
            <a:solidFill>
              <a:srgbClr val="FEDA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800" b="1" dirty="0">
                <a:solidFill>
                  <a:schemeClr val="tx1"/>
                </a:solidFill>
                <a:uFillTx/>
              </a:rPr>
              <a:t>フランスの</a:t>
            </a:r>
            <a:r>
              <a:rPr kumimoji="1" lang="en-US" altLang="ja-JP" sz="1800" b="1" dirty="0">
                <a:solidFill>
                  <a:schemeClr val="tx1"/>
                </a:solidFill>
                <a:uFillTx/>
              </a:rPr>
              <a:t>BGM:</a:t>
            </a:r>
            <a:r>
              <a:rPr kumimoji="1" lang="ja-JP" altLang="en-US" sz="1800" b="1" dirty="0">
                <a:solidFill>
                  <a:schemeClr val="tx1"/>
                </a:solidFill>
                <a:uFillTx/>
              </a:rPr>
              <a:t>フランス産のワインの売り上げ増加</a:t>
            </a:r>
            <a:r>
              <a:rPr lang="ja-JP" altLang="en-US" sz="1800" b="1" dirty="0">
                <a:solidFill>
                  <a:schemeClr val="tx1"/>
                </a:solidFill>
                <a:uFillTx/>
              </a:rPr>
              <a:t>　</a:t>
            </a:r>
            <a:endParaRPr lang="en-US" altLang="ja-JP" sz="1800" b="1" dirty="0">
              <a:solidFill>
                <a:schemeClr val="tx1"/>
              </a:solidFill>
              <a:uFillTx/>
            </a:endParaRPr>
          </a:p>
          <a:p>
            <a:pPr algn="ctr"/>
            <a:r>
              <a:rPr lang="ja-JP" altLang="en-US" sz="1800" b="1" dirty="0">
                <a:solidFill>
                  <a:schemeClr val="tx1"/>
                </a:solidFill>
                <a:uFillTx/>
              </a:rPr>
              <a:t>ドイツの</a:t>
            </a:r>
            <a:r>
              <a:rPr lang="en-US" altLang="ja-JP" sz="1800" b="1" dirty="0">
                <a:solidFill>
                  <a:schemeClr val="tx1"/>
                </a:solidFill>
                <a:uFillTx/>
              </a:rPr>
              <a:t>BGM:</a:t>
            </a:r>
            <a:r>
              <a:rPr lang="ja-JP" altLang="en-US" sz="1800" b="1" dirty="0">
                <a:solidFill>
                  <a:schemeClr val="tx1"/>
                </a:solidFill>
                <a:uFillTx/>
              </a:rPr>
              <a:t>ドイツ産ワインの売り上げ増加</a:t>
            </a:r>
            <a:endParaRPr lang="en-US" altLang="ja-JP" sz="1800" b="1" dirty="0">
              <a:solidFill>
                <a:schemeClr val="tx1"/>
              </a:solidFill>
              <a:uFillTx/>
            </a:endParaRPr>
          </a:p>
        </p:txBody>
      </p:sp>
      <p:sp>
        <p:nvSpPr>
          <p:cNvPr id="8" name="テキスト ボックス 7"/>
          <p:cNvSpPr txBox="1"/>
          <p:nvPr/>
        </p:nvSpPr>
        <p:spPr>
          <a:xfrm>
            <a:off x="837144" y="1472281"/>
            <a:ext cx="2938670" cy="384721"/>
          </a:xfrm>
          <a:prstGeom prst="rect">
            <a:avLst/>
          </a:prstGeom>
        </p:spPr>
        <p:txBody>
          <a:bodyPr wrap="square" rtlCol="0">
            <a:spAutoFit/>
          </a:bodyPr>
          <a:lstStyle/>
          <a:p>
            <a:r>
              <a:rPr kumimoji="1" lang="ja-JP" altLang="en-US" dirty="0"/>
              <a:t>ワイン売り場による各実験</a:t>
            </a:r>
          </a:p>
        </p:txBody>
      </p:sp>
      <p:grpSp>
        <p:nvGrpSpPr>
          <p:cNvPr id="9" name="グループ化 8"/>
          <p:cNvGrpSpPr/>
          <p:nvPr/>
        </p:nvGrpSpPr>
        <p:grpSpPr>
          <a:xfrm>
            <a:off x="8449359" y="2344544"/>
            <a:ext cx="1612486" cy="1010935"/>
            <a:chOff x="9925295" y="3985591"/>
            <a:chExt cx="1612486" cy="1010935"/>
          </a:xfrm>
        </p:grpSpPr>
        <p:pic>
          <p:nvPicPr>
            <p:cNvPr id="10" name="Picture 6" descr="https://4.bp.blogspot.com/-Ob3erCHO6Fg/U2tIHz9L9vI/AAAAAAAAgUs/muwG-NzFZ7I/s800/Germany.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516275" y="4020656"/>
              <a:ext cx="468148" cy="339151"/>
            </a:xfrm>
            <a:prstGeom prst="rect">
              <a:avLst/>
            </a:prstGeom>
            <a:noFill/>
          </p:spPr>
        </p:pic>
        <p:pic>
          <p:nvPicPr>
            <p:cNvPr id="11" name="Picture 8" descr="https://4.bp.blogspot.com/-G-oVDy6V_9U/U2tIHjbzTwI/AAAAAAAAgUk/NKx_-CLe2Rw/s800/France.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069633" y="4021697"/>
              <a:ext cx="468148" cy="318552"/>
            </a:xfrm>
            <a:prstGeom prst="rect">
              <a:avLst/>
            </a:prstGeom>
            <a:noFill/>
          </p:spPr>
        </p:pic>
        <p:pic>
          <p:nvPicPr>
            <p:cNvPr id="12" name="Picture 2" descr="æçç¨ã¯ã¤ã³ã®ã¤ã©ã¹ãï¼ç½ï¼"/>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722606" y="4124113"/>
              <a:ext cx="694053" cy="872413"/>
            </a:xfrm>
            <a:prstGeom prst="rect">
              <a:avLst/>
            </a:prstGeom>
            <a:noFill/>
          </p:spPr>
        </p:pic>
        <p:pic>
          <p:nvPicPr>
            <p:cNvPr id="13" name="Picture 4" descr="æçç¨ã¯ã¤ã³ã®ã¤ã©ã¹ãï¼èµ¤ï¼"/>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208102" y="4115508"/>
              <a:ext cx="694053" cy="872413"/>
            </a:xfrm>
            <a:prstGeom prst="rect">
              <a:avLst/>
            </a:prstGeom>
            <a:noFill/>
          </p:spPr>
        </p:pic>
        <p:pic>
          <p:nvPicPr>
            <p:cNvPr id="14" name="Picture 10" descr="https://3.bp.blogspot.com/-gNEEEcZmrxY/UNbZ44TPq2I/AAAAAAAAJNg/RUXfFNu-M9U/s1600/11_8bu_onpu.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rot="987014">
              <a:off x="9925295" y="3985591"/>
              <a:ext cx="503656" cy="513934"/>
            </a:xfrm>
            <a:prstGeom prst="rect">
              <a:avLst/>
            </a:prstGeom>
            <a:noFill/>
          </p:spPr>
        </p:pic>
        <p:pic>
          <p:nvPicPr>
            <p:cNvPr id="15" name="Picture 12" descr="https://4.bp.blogspot.com/-aWjtPlLB9e4/UNbZ5m-vJoI/AAAAAAAAJNo/P_-MhOOzf8g/s1600/12_8bu_onpu_renkou.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0194596" y="4322196"/>
              <a:ext cx="259266" cy="254182"/>
            </a:xfrm>
            <a:prstGeom prst="rect">
              <a:avLst/>
            </a:prstGeom>
            <a:noFill/>
          </p:spPr>
        </p:pic>
      </p:grpSp>
      <p:sp>
        <p:nvSpPr>
          <p:cNvPr id="19" name="四角形: 角を丸くする 9"/>
          <p:cNvSpPr>
            <a:spLocks/>
          </p:cNvSpPr>
          <p:nvPr/>
        </p:nvSpPr>
        <p:spPr>
          <a:xfrm>
            <a:off x="1273765" y="3460348"/>
            <a:ext cx="8003516" cy="1154036"/>
          </a:xfrm>
          <a:prstGeom prst="roundRect">
            <a:avLst/>
          </a:prstGeom>
          <a:solidFill>
            <a:srgbClr val="4A6F2F"/>
          </a:solidFill>
          <a:ln>
            <a:solidFill>
              <a:srgbClr val="FEDA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800" b="1" dirty="0"/>
              <a:t>高級なイメージのあるクラシック音楽：</a:t>
            </a:r>
            <a:r>
              <a:rPr lang="ja-JP" altLang="en-US" sz="1800" b="1" u="sng" dirty="0"/>
              <a:t>高価な商品</a:t>
            </a:r>
            <a:r>
              <a:rPr lang="ja-JP" altLang="en-US" sz="1800" b="1" dirty="0"/>
              <a:t>を購入し、売上が増加</a:t>
            </a:r>
            <a:endParaRPr lang="en-US" altLang="ja-JP" sz="1800" b="1" dirty="0">
              <a:solidFill>
                <a:schemeClr val="tx1"/>
              </a:solidFill>
              <a:uFillTx/>
            </a:endParaRPr>
          </a:p>
        </p:txBody>
      </p:sp>
      <p:sp>
        <p:nvSpPr>
          <p:cNvPr id="20" name="テキスト ボックス 19"/>
          <p:cNvSpPr txBox="1">
            <a:spLocks/>
          </p:cNvSpPr>
          <p:nvPr/>
        </p:nvSpPr>
        <p:spPr>
          <a:xfrm>
            <a:off x="3421027" y="2817997"/>
            <a:ext cx="3875699" cy="307777"/>
          </a:xfrm>
          <a:prstGeom prst="rect">
            <a:avLst/>
          </a:prstGeom>
          <a:noFill/>
        </p:spPr>
        <p:txBody>
          <a:bodyPr wrap="square" rtlCol="0">
            <a:spAutoFit/>
          </a:bodyPr>
          <a:lstStyle/>
          <a:p>
            <a:r>
              <a:rPr lang="en-US" altLang="ja-JP" sz="1400" dirty="0">
                <a:uFillTx/>
              </a:rPr>
              <a:t>North, A. C., D. J. David, and J. McKendrick </a:t>
            </a:r>
            <a:r>
              <a:rPr lang="ja-JP" altLang="en-US" sz="1400" dirty="0">
                <a:uFillTx/>
              </a:rPr>
              <a:t>（</a:t>
            </a:r>
            <a:r>
              <a:rPr lang="en-US" altLang="ja-JP" sz="1400" dirty="0">
                <a:uFillTx/>
              </a:rPr>
              <a:t>1999</a:t>
            </a:r>
            <a:r>
              <a:rPr lang="ja-JP" altLang="en-US" sz="1400" dirty="0">
                <a:uFillTx/>
              </a:rPr>
              <a:t>）</a:t>
            </a:r>
            <a:endParaRPr kumimoji="1" lang="ja-JP" altLang="en-US" sz="1400" dirty="0">
              <a:uFillTx/>
            </a:endParaRPr>
          </a:p>
        </p:txBody>
      </p:sp>
      <p:sp>
        <p:nvSpPr>
          <p:cNvPr id="21" name="正方形/長方形 20"/>
          <p:cNvSpPr/>
          <p:nvPr/>
        </p:nvSpPr>
        <p:spPr>
          <a:xfrm>
            <a:off x="3542172" y="3125774"/>
            <a:ext cx="3754554" cy="307777"/>
          </a:xfrm>
          <a:prstGeom prst="rect">
            <a:avLst/>
          </a:prstGeom>
        </p:spPr>
        <p:txBody>
          <a:bodyPr wrap="none">
            <a:spAutoFit/>
          </a:bodyPr>
          <a:lstStyle/>
          <a:p>
            <a:r>
              <a:rPr lang="ja-JP" altLang="en-US" sz="1400" dirty="0">
                <a:solidFill>
                  <a:srgbClr val="000000"/>
                </a:solidFill>
                <a:cs typeface="Arial"/>
                <a:sym typeface="Arial"/>
              </a:rPr>
              <a:t>参考</a:t>
            </a:r>
            <a:r>
              <a:rPr lang="en-US" altLang="ja-JP" sz="1400" dirty="0">
                <a:solidFill>
                  <a:srgbClr val="000000"/>
                </a:solidFill>
                <a:cs typeface="Arial"/>
                <a:sym typeface="Arial"/>
              </a:rPr>
              <a:t>URL</a:t>
            </a:r>
            <a:r>
              <a:rPr lang="ja-JP" altLang="en-US" sz="1400" dirty="0">
                <a:solidFill>
                  <a:srgbClr val="000000"/>
                </a:solidFill>
                <a:cs typeface="Arial"/>
                <a:sym typeface="Arial"/>
              </a:rPr>
              <a:t>：</a:t>
            </a:r>
            <a:r>
              <a:rPr lang="en-US" altLang="ja-JP" sz="1400" dirty="0">
                <a:solidFill>
                  <a:srgbClr val="000000"/>
                </a:solidFill>
                <a:cs typeface="Arial"/>
                <a:sym typeface="Arial"/>
              </a:rPr>
              <a:t>2016.6.5 </a:t>
            </a:r>
            <a:r>
              <a:rPr lang="ja-JP" altLang="en-US" sz="1400" dirty="0">
                <a:solidFill>
                  <a:srgbClr val="000000"/>
                </a:solidFill>
                <a:latin typeface="+mn-ea"/>
                <a:cs typeface="Arial"/>
                <a:sym typeface="Arial"/>
              </a:rPr>
              <a:t>白井美由里 </a:t>
            </a:r>
            <a:r>
              <a:rPr lang="en-US" altLang="ja-JP" sz="1400" dirty="0">
                <a:solidFill>
                  <a:srgbClr val="000000"/>
                </a:solidFill>
                <a:cs typeface="Arial"/>
                <a:sym typeface="Arial"/>
              </a:rPr>
              <a:t>Business Journal</a:t>
            </a:r>
            <a:endParaRPr lang="ja-JP" altLang="en-US" sz="1400" dirty="0"/>
          </a:p>
        </p:txBody>
      </p:sp>
      <p:sp>
        <p:nvSpPr>
          <p:cNvPr id="22" name="Google Shape;328;p41"/>
          <p:cNvSpPr/>
          <p:nvPr/>
        </p:nvSpPr>
        <p:spPr>
          <a:xfrm>
            <a:off x="3775814" y="4684007"/>
            <a:ext cx="3915164" cy="28644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None/>
            </a:pPr>
            <a:r>
              <a:rPr lang="ja-JP" sz="1400" dirty="0">
                <a:solidFill>
                  <a:srgbClr val="000000"/>
                </a:solidFill>
                <a:latin typeface="Calibri"/>
                <a:ea typeface="Calibri"/>
                <a:cs typeface="Calibri"/>
                <a:sym typeface="Calibri"/>
              </a:rPr>
              <a:t>Charles S. Areni and David Kim </a:t>
            </a:r>
            <a:r>
              <a:rPr lang="en-US" altLang="ja-JP" sz="1400" dirty="0">
                <a:solidFill>
                  <a:srgbClr val="000000"/>
                </a:solidFill>
                <a:latin typeface="Calibri"/>
                <a:ea typeface="Calibri"/>
                <a:cs typeface="Calibri"/>
                <a:sym typeface="Calibri"/>
              </a:rPr>
              <a:t>(</a:t>
            </a:r>
            <a:r>
              <a:rPr lang="ja-JP" sz="1400" dirty="0">
                <a:solidFill>
                  <a:srgbClr val="000000"/>
                </a:solidFill>
                <a:latin typeface="Calibri"/>
                <a:ea typeface="Calibri"/>
                <a:cs typeface="Calibri"/>
                <a:sym typeface="Calibri"/>
              </a:rPr>
              <a:t>1993</a:t>
            </a:r>
            <a:r>
              <a:rPr lang="en-US" altLang="ja-JP" sz="1400" dirty="0">
                <a:solidFill>
                  <a:srgbClr val="000000"/>
                </a:solidFill>
                <a:latin typeface="Calibri"/>
                <a:ea typeface="Calibri"/>
                <a:cs typeface="Calibri"/>
                <a:sym typeface="Calibri"/>
              </a:rPr>
              <a:t>)</a:t>
            </a:r>
          </a:p>
        </p:txBody>
      </p:sp>
      <p:sp>
        <p:nvSpPr>
          <p:cNvPr id="25" name="正方形/長方形 24"/>
          <p:cNvSpPr/>
          <p:nvPr/>
        </p:nvSpPr>
        <p:spPr>
          <a:xfrm>
            <a:off x="707052" y="5392961"/>
            <a:ext cx="6459582" cy="1015663"/>
          </a:xfrm>
          <a:prstGeom prst="rect">
            <a:avLst/>
          </a:prstGeom>
        </p:spPr>
        <p:txBody>
          <a:bodyPr wrap="square">
            <a:spAutoFit/>
          </a:bodyPr>
          <a:lstStyle/>
          <a:p>
            <a:r>
              <a:rPr lang="ja-JP" altLang="en-US" sz="2000" dirty="0"/>
              <a:t>・</a:t>
            </a:r>
            <a:r>
              <a:rPr lang="en-US" altLang="ja-JP" sz="2000" dirty="0"/>
              <a:t>BGM</a:t>
            </a:r>
            <a:r>
              <a:rPr lang="ja-JP" altLang="en-US" sz="2000" dirty="0"/>
              <a:t>は商品イメージの足掛かりとなる</a:t>
            </a:r>
            <a:endParaRPr lang="en-US" altLang="ja-JP" sz="2000" dirty="0"/>
          </a:p>
          <a:p>
            <a:r>
              <a:rPr lang="ja-JP" altLang="en-US" sz="2000" dirty="0"/>
              <a:t>・商品や売り場環境ごとによる説得力のある音楽の適切さによっての売上増加</a:t>
            </a:r>
            <a:endParaRPr lang="en-US" altLang="ja-JP" sz="2000" dirty="0"/>
          </a:p>
        </p:txBody>
      </p:sp>
      <p:sp>
        <p:nvSpPr>
          <p:cNvPr id="26" name="テキスト ボックス 25"/>
          <p:cNvSpPr txBox="1"/>
          <p:nvPr/>
        </p:nvSpPr>
        <p:spPr>
          <a:xfrm>
            <a:off x="240796" y="5316018"/>
            <a:ext cx="569844" cy="584775"/>
          </a:xfrm>
          <a:prstGeom prst="rect">
            <a:avLst/>
          </a:prstGeom>
        </p:spPr>
        <p:txBody>
          <a:bodyPr wrap="square" rtlCol="0">
            <a:spAutoFit/>
          </a:bodyPr>
          <a:lstStyle/>
          <a:p>
            <a:r>
              <a:rPr lang="ja-JP" altLang="en-US" sz="3200" dirty="0"/>
              <a:t>⇒</a:t>
            </a:r>
            <a:endParaRPr kumimoji="1" lang="ja-JP" altLang="en-US" sz="3200" dirty="0"/>
          </a:p>
        </p:txBody>
      </p:sp>
      <p:sp>
        <p:nvSpPr>
          <p:cNvPr id="33" name="星 10 32"/>
          <p:cNvSpPr/>
          <p:nvPr/>
        </p:nvSpPr>
        <p:spPr>
          <a:xfrm>
            <a:off x="7404158" y="4643272"/>
            <a:ext cx="3582232" cy="2114018"/>
          </a:xfrm>
          <a:prstGeom prst="star10">
            <a:avLst/>
          </a:prstGeom>
          <a:noFill/>
          <a:ln>
            <a:solidFill>
              <a:schemeClr val="accent4">
                <a:lumMod val="75000"/>
              </a:schemeClr>
            </a:solidFill>
          </a:ln>
        </p:spPr>
        <p:style>
          <a:lnRef idx="1">
            <a:schemeClr val="accent1"/>
          </a:lnRef>
          <a:fillRef idx="1">
            <a:schemeClr val="accent1"/>
          </a:fillRef>
          <a:effectRef idx="1">
            <a:schemeClr val="accent1"/>
          </a:effectRef>
          <a:fontRef idx="minor">
            <a:schemeClr val="lt1"/>
          </a:fontRef>
        </p:style>
        <p:txBody>
          <a:bodyPr rtlCol="0" anchor="ctr"/>
          <a:lstStyle/>
          <a:p>
            <a:pPr algn="ctr"/>
            <a:r>
              <a:rPr lang="ja-JP" altLang="en-US" sz="2400" dirty="0">
                <a:solidFill>
                  <a:srgbClr val="FF0000"/>
                </a:solidFill>
              </a:rPr>
              <a:t>売り場ごとの</a:t>
            </a:r>
            <a:r>
              <a:rPr lang="en-US" altLang="ja-JP" sz="2400" dirty="0">
                <a:solidFill>
                  <a:srgbClr val="FF0000"/>
                </a:solidFill>
              </a:rPr>
              <a:t>BGM</a:t>
            </a:r>
            <a:r>
              <a:rPr lang="ja-JP" altLang="en-US" sz="2400" dirty="0">
                <a:solidFill>
                  <a:srgbClr val="FF0000"/>
                </a:solidFill>
              </a:rPr>
              <a:t>と商品イメージの一致</a:t>
            </a:r>
            <a:r>
              <a:rPr lang="ja-JP" altLang="en-US" sz="2400" b="1" dirty="0">
                <a:solidFill>
                  <a:srgbClr val="FF0000"/>
                </a:solidFill>
              </a:rPr>
              <a:t>が購買に繋がる</a:t>
            </a:r>
          </a:p>
        </p:txBody>
      </p:sp>
    </p:spTree>
    <p:extLst>
      <p:ext uri="{BB962C8B-B14F-4D97-AF65-F5344CB8AC3E}">
        <p14:creationId xmlns:p14="http://schemas.microsoft.com/office/powerpoint/2010/main" val="370412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ppt_x"/>
                                          </p:val>
                                        </p:tav>
                                        <p:tav tm="100000">
                                          <p:val>
                                            <p:strVal val="#ppt_x"/>
                                          </p:val>
                                        </p:tav>
                                      </p:tavLst>
                                    </p:anim>
                                    <p:anim calcmode="lin" valueType="num">
                                      <p:cBhvr additive="base">
                                        <p:cTn id="16" dur="500" fill="hold"/>
                                        <p:tgtEl>
                                          <p:spTgt spid="2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fill="hold"/>
                                        <p:tgtEl>
                                          <p:spTgt spid="22"/>
                                        </p:tgtEl>
                                        <p:attrNameLst>
                                          <p:attrName>ppt_x</p:attrName>
                                        </p:attrNameLst>
                                      </p:cBhvr>
                                      <p:tavLst>
                                        <p:tav tm="0">
                                          <p:val>
                                            <p:strVal val="#ppt_x"/>
                                          </p:val>
                                        </p:tav>
                                        <p:tav tm="100000">
                                          <p:val>
                                            <p:strVal val="#ppt_x"/>
                                          </p:val>
                                        </p:tav>
                                      </p:tavLst>
                                    </p:anim>
                                    <p:anim calcmode="lin" valueType="num">
                                      <p:cBhvr additive="base">
                                        <p:cTn id="3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9" grpId="0" animBg="1"/>
      <p:bldP spid="20" grpId="0"/>
      <p:bldP spid="21" grpId="0"/>
      <p:bldP spid="22" grpId="0"/>
      <p:bldP spid="25" grpId="0"/>
      <p:bldP spid="26" grpId="0"/>
      <p:bldP spid="3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01820" y="-8290"/>
            <a:ext cx="10515600" cy="1325563"/>
          </a:xfrm>
        </p:spPr>
        <p:txBody>
          <a:bodyPr/>
          <a:lstStyle/>
          <a:p>
            <a:r>
              <a:rPr kumimoji="1" lang="ja-JP" altLang="en-US" dirty="0"/>
              <a:t>観察調査</a:t>
            </a:r>
            <a:r>
              <a:rPr lang="en-US" altLang="ja-JP" sz="3600" dirty="0"/>
              <a:t>-</a:t>
            </a:r>
            <a:r>
              <a:rPr lang="ja-JP" altLang="en-US" sz="3200" dirty="0"/>
              <a:t>観察調査より</a:t>
            </a:r>
            <a:r>
              <a:rPr lang="en-US" altLang="ja-JP" sz="3600" dirty="0"/>
              <a:t>-</a:t>
            </a:r>
            <a:endParaRPr kumimoji="1" lang="ja-JP" altLang="en-US" dirty="0"/>
          </a:p>
        </p:txBody>
      </p:sp>
      <p:sp>
        <p:nvSpPr>
          <p:cNvPr id="7" name="下矢印 6"/>
          <p:cNvSpPr/>
          <p:nvPr/>
        </p:nvSpPr>
        <p:spPr>
          <a:xfrm>
            <a:off x="4857804" y="3097386"/>
            <a:ext cx="2203632" cy="1221615"/>
          </a:xfrm>
          <a:prstGeom prst="downArrow">
            <a:avLst/>
          </a:prstGeom>
          <a:noFill/>
          <a:ln>
            <a:solidFill>
              <a:srgbClr val="10F0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ja-JP" altLang="en-US" sz="2000" dirty="0">
                <a:solidFill>
                  <a:prstClr val="black"/>
                </a:solidFill>
              </a:rPr>
              <a:t>しかし</a:t>
            </a:r>
          </a:p>
        </p:txBody>
      </p:sp>
      <p:sp>
        <p:nvSpPr>
          <p:cNvPr id="9" name="テキスト ボックス 8"/>
          <p:cNvSpPr txBox="1"/>
          <p:nvPr/>
        </p:nvSpPr>
        <p:spPr>
          <a:xfrm>
            <a:off x="959647" y="4631005"/>
            <a:ext cx="10568747" cy="1938992"/>
          </a:xfrm>
          <a:prstGeom prst="rect">
            <a:avLst/>
          </a:prstGeom>
          <a:noFill/>
        </p:spPr>
        <p:txBody>
          <a:bodyPr wrap="square" rtlCol="0">
            <a:spAutoFit/>
          </a:bodyPr>
          <a:lstStyle/>
          <a:p>
            <a:pPr defTabSz="914400"/>
            <a:r>
              <a:rPr lang="ja-JP" altLang="en-US" sz="2400" dirty="0">
                <a:solidFill>
                  <a:prstClr val="black"/>
                </a:solidFill>
              </a:rPr>
              <a:t>ワインの論文からは</a:t>
            </a:r>
            <a:r>
              <a:rPr lang="ja-JP" altLang="en-US" sz="2400" u="sng" dirty="0">
                <a:solidFill>
                  <a:srgbClr val="FF0000"/>
                </a:solidFill>
              </a:rPr>
              <a:t>売り場ごとの</a:t>
            </a:r>
            <a:r>
              <a:rPr lang="en-US" altLang="ja-JP" sz="2400" u="sng" dirty="0">
                <a:solidFill>
                  <a:srgbClr val="FF0000"/>
                </a:solidFill>
              </a:rPr>
              <a:t>BGM</a:t>
            </a:r>
            <a:r>
              <a:rPr lang="ja-JP" altLang="en-US" sz="2400" u="sng" dirty="0">
                <a:solidFill>
                  <a:srgbClr val="FF0000"/>
                </a:solidFill>
              </a:rPr>
              <a:t>と商品イメージ</a:t>
            </a:r>
            <a:r>
              <a:rPr lang="ja-JP" altLang="en-US" sz="2400" dirty="0">
                <a:solidFill>
                  <a:prstClr val="black"/>
                </a:solidFill>
              </a:rPr>
              <a:t>の一致による売上の増加が明らかにされており、</a:t>
            </a:r>
            <a:r>
              <a:rPr lang="en-US" altLang="ja-JP" sz="2400" u="sng" dirty="0">
                <a:solidFill>
                  <a:srgbClr val="FF0000"/>
                </a:solidFill>
              </a:rPr>
              <a:t>BGM</a:t>
            </a:r>
            <a:r>
              <a:rPr lang="ja-JP" altLang="en-US" sz="2400" u="sng" dirty="0">
                <a:solidFill>
                  <a:srgbClr val="FF0000"/>
                </a:solidFill>
              </a:rPr>
              <a:t>と店舗全体のイメージ</a:t>
            </a:r>
            <a:r>
              <a:rPr lang="ja-JP" altLang="en-US" sz="2400" dirty="0">
                <a:solidFill>
                  <a:prstClr val="black"/>
                </a:solidFill>
              </a:rPr>
              <a:t>の一致の結果についての論文は見受けられなかった。</a:t>
            </a:r>
            <a:endParaRPr lang="en-US" altLang="ja-JP" sz="2400" dirty="0">
              <a:solidFill>
                <a:prstClr val="black"/>
              </a:solidFill>
            </a:endParaRPr>
          </a:p>
          <a:p>
            <a:pPr defTabSz="914400"/>
            <a:endParaRPr lang="en-US" altLang="ja-JP" sz="2400" dirty="0">
              <a:solidFill>
                <a:prstClr val="black"/>
              </a:solidFill>
            </a:endParaRPr>
          </a:p>
          <a:p>
            <a:pPr defTabSz="914400"/>
            <a:r>
              <a:rPr lang="ja-JP" altLang="en-US" sz="2400" dirty="0">
                <a:solidFill>
                  <a:prstClr val="black"/>
                </a:solidFill>
              </a:rPr>
              <a:t>⇒研究の意義があるのではないか？</a:t>
            </a:r>
          </a:p>
        </p:txBody>
      </p:sp>
      <p:sp>
        <p:nvSpPr>
          <p:cNvPr id="4" name="スライド番号プレースホルダー 3"/>
          <p:cNvSpPr>
            <a:spLocks noGrp="1"/>
          </p:cNvSpPr>
          <p:nvPr>
            <p:ph type="sldNum" idx="12"/>
          </p:nvPr>
        </p:nvSpPr>
        <p:spPr/>
        <p:txBody>
          <a:bodyPr/>
          <a:lstStyle/>
          <a:p>
            <a:fld id="{00000000-1234-1234-1234-123412341234}" type="slidenum">
              <a:rPr lang="en-US" altLang="ja-JP" smtClean="0"/>
              <a:pPr/>
              <a:t>9</a:t>
            </a:fld>
            <a:endParaRPr lang="ja-JP" altLang="en-US" sz="3200" dirty="0">
              <a:latin typeface="Arial"/>
              <a:ea typeface="Arial"/>
              <a:cs typeface="Arial"/>
              <a:sym typeface="Arial"/>
            </a:endParaRPr>
          </a:p>
        </p:txBody>
      </p:sp>
      <p:sp>
        <p:nvSpPr>
          <p:cNvPr id="3" name="角丸四角形 2"/>
          <p:cNvSpPr/>
          <p:nvPr/>
        </p:nvSpPr>
        <p:spPr>
          <a:xfrm>
            <a:off x="2549377" y="1222720"/>
            <a:ext cx="7369690" cy="1423268"/>
          </a:xfrm>
          <a:prstGeom prst="roundRect">
            <a:avLst/>
          </a:prstGeom>
          <a:solidFill>
            <a:schemeClr val="accent6">
              <a:lumMod val="40000"/>
              <a:lumOff val="60000"/>
            </a:scheme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ja-JP" altLang="en-US" sz="2200" dirty="0">
                <a:solidFill>
                  <a:prstClr val="black"/>
                </a:solidFill>
              </a:rPr>
              <a:t>観察調査より、</a:t>
            </a:r>
            <a:endParaRPr lang="en-US" altLang="ja-JP" sz="2200" dirty="0">
              <a:solidFill>
                <a:prstClr val="black"/>
              </a:solidFill>
            </a:endParaRPr>
          </a:p>
          <a:p>
            <a:pPr defTabSz="914400"/>
            <a:r>
              <a:rPr lang="en-US" altLang="ja-JP" sz="2200" dirty="0">
                <a:solidFill>
                  <a:prstClr val="black"/>
                </a:solidFill>
              </a:rPr>
              <a:t>‘BGM</a:t>
            </a:r>
            <a:r>
              <a:rPr lang="ja-JP" altLang="en-US" sz="2200" dirty="0">
                <a:solidFill>
                  <a:prstClr val="black"/>
                </a:solidFill>
              </a:rPr>
              <a:t>が売り場全体で統一</a:t>
            </a:r>
            <a:r>
              <a:rPr lang="en-US" altLang="ja-JP" sz="2200" dirty="0">
                <a:solidFill>
                  <a:prstClr val="black"/>
                </a:solidFill>
              </a:rPr>
              <a:t>′ </a:t>
            </a:r>
            <a:r>
              <a:rPr lang="ja-JP" altLang="en-US" sz="2200" dirty="0">
                <a:solidFill>
                  <a:prstClr val="black"/>
                </a:solidFill>
              </a:rPr>
              <a:t>されている店舗が多く見られた。</a:t>
            </a:r>
            <a:endParaRPr lang="en-US" altLang="ja-JP" sz="2200" dirty="0">
              <a:solidFill>
                <a:prstClr val="black"/>
              </a:solidFill>
            </a:endParaRPr>
          </a:p>
        </p:txBody>
      </p:sp>
      <p:sp>
        <p:nvSpPr>
          <p:cNvPr id="11" name="雲 10"/>
          <p:cNvSpPr/>
          <p:nvPr/>
        </p:nvSpPr>
        <p:spPr>
          <a:xfrm>
            <a:off x="6440557" y="5609465"/>
            <a:ext cx="4379843" cy="1117155"/>
          </a:xfrm>
          <a:prstGeom prst="cloud">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800" dirty="0">
                <a:solidFill>
                  <a:schemeClr val="tx1"/>
                </a:solidFill>
              </a:rPr>
              <a:t>既存研究と実態は異なっているといえる</a:t>
            </a:r>
          </a:p>
        </p:txBody>
      </p:sp>
    </p:spTree>
    <p:extLst>
      <p:ext uri="{BB962C8B-B14F-4D97-AF65-F5344CB8AC3E}">
        <p14:creationId xmlns:p14="http://schemas.microsoft.com/office/powerpoint/2010/main" val="3383732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1" grpId="0" animBg="1"/>
    </p:bldLst>
  </p:timing>
</p:sld>
</file>

<file path=ppt/theme/theme1.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lstStyle/>
      <a:style>
        <a:lnRef idx="1">
          <a:schemeClr val="accent1"/>
        </a:lnRef>
        <a:fillRef idx="1">
          <a:schemeClr val="accent1"/>
        </a:fillRef>
        <a:effectRef idx="1">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ppt/theme/theme10.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lstStyle/>
      <a:style>
        <a:lnRef idx="1">
          <a:schemeClr val="accent1"/>
        </a:lnRef>
        <a:fillRef idx="1">
          <a:schemeClr val="accent1"/>
        </a:fillRef>
        <a:effectRef idx="1">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ppt/theme/theme11.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lstStyle/>
      <a:style>
        <a:lnRef idx="1">
          <a:schemeClr val="accent1"/>
        </a:lnRef>
        <a:fillRef idx="1">
          <a:schemeClr val="accent1"/>
        </a:fillRef>
        <a:effectRef idx="1">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ppt/theme/theme2.xml><?xml version="1.0" encoding="utf-8"?>
<a:theme xmlns:a="http://schemas.openxmlformats.org/drawingml/2006/main" name="1_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lstStyle/>
      <a:style>
        <a:lnRef idx="1">
          <a:schemeClr val="accent1"/>
        </a:lnRef>
        <a:fillRef idx="1">
          <a:schemeClr val="accent1"/>
        </a:fillRef>
        <a:effectRef idx="1">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ppt/theme/theme3.xml><?xml version="1.0" encoding="utf-8"?>
<a:theme xmlns:a="http://schemas.openxmlformats.org/drawingml/2006/main" name="2_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lstStyle/>
      <a:style>
        <a:lnRef idx="1">
          <a:schemeClr val="accent1"/>
        </a:lnRef>
        <a:fillRef idx="1">
          <a:schemeClr val="accent1"/>
        </a:fillRef>
        <a:effectRef idx="1">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ppt/theme/theme4.xml><?xml version="1.0" encoding="utf-8"?>
<a:theme xmlns:a="http://schemas.openxmlformats.org/drawingml/2006/main" name="4_Office テーマ">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1">
          <a:schemeClr val="accent1"/>
        </a:fillRef>
        <a:effectRef idx="1">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ppt/theme/theme5.xml><?xml version="1.0" encoding="utf-8"?>
<a:theme xmlns:a="http://schemas.openxmlformats.org/drawingml/2006/main" name="5_Office テーマ">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テーマ">
      <a:majorFont>
        <a:latin typeface="Calibri Light"/>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FontTx/>
          <a:buNone/>
          <a:defRPr kumimoji="0" lang="zh-CN" altLang="ja-JP" sz="1800" b="0" i="0" u="none" strike="noStrike" cap="none" normalizeH="0" baseline="0" smtClean="0">
            <a:ln>
              <a:noFill/>
            </a:ln>
            <a:solidFill>
              <a:schemeClr val="tx1"/>
            </a:solidFill>
            <a:effectLst/>
            <a:uFillTx/>
            <a:latin typeface="Arial" panose="020B0604020202020204" pitchFamily="34" charset="0"/>
            <a:ea typeface="ＭＳ Ｐゴシック" panose="020B0600070205080204" pitchFamily="50" charset="-128"/>
          </a:defRPr>
        </a:defPPr>
      </a:lstStyle>
      <a:style>
        <a:lnRef idx="1">
          <a:schemeClr val="accent1"/>
        </a:lnRef>
        <a:fillRef idx="1">
          <a:schemeClr val="accent1"/>
        </a:fillRef>
        <a:effectRef idx="1">
          <a:schemeClr val="accent1"/>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FontTx/>
          <a:buNone/>
          <a:defRPr kumimoji="0" lang="zh-CN" altLang="ja-JP" sz="1800" b="0" i="0" u="none" strike="noStrike" cap="none" normalizeH="0" baseline="0" smtClean="0">
            <a:ln>
              <a:noFill/>
            </a:ln>
            <a:solidFill>
              <a:schemeClr val="tx1"/>
            </a:solidFill>
            <a:effectLst/>
            <a:uFillTx/>
            <a:latin typeface="Arial" panose="020B0604020202020204" pitchFamily="34" charset="0"/>
            <a:ea typeface="ＭＳ Ｐゴシック" panose="020B0600070205080204" pitchFamily="50" charset="-128"/>
          </a:defRPr>
        </a:defP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ppt/theme/theme6.xml><?xml version="1.0" encoding="utf-8"?>
<a:theme xmlns:a="http://schemas.openxmlformats.org/drawingml/2006/main" name="6_Office テーマ">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テーマ">
      <a:majorFont>
        <a:latin typeface="Calibri Light"/>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FontTx/>
          <a:buNone/>
          <a:defRPr kumimoji="0" lang="zh-CN" altLang="ja-JP" sz="1800" b="0" i="0" u="none" strike="noStrike" cap="none" normalizeH="0" baseline="0" smtClean="0">
            <a:ln>
              <a:noFill/>
            </a:ln>
            <a:solidFill>
              <a:schemeClr val="tx1"/>
            </a:solidFill>
            <a:effectLst/>
            <a:uFillTx/>
            <a:latin typeface="Arial" panose="020B0604020202020204" pitchFamily="34" charset="0"/>
            <a:ea typeface="ＭＳ Ｐゴシック" panose="020B0600070205080204" pitchFamily="50" charset="-128"/>
          </a:defRPr>
        </a:defPPr>
      </a:lstStyle>
      <a:style>
        <a:lnRef idx="1">
          <a:schemeClr val="accent1"/>
        </a:lnRef>
        <a:fillRef idx="1">
          <a:schemeClr val="accent1"/>
        </a:fillRef>
        <a:effectRef idx="1">
          <a:schemeClr val="accent1"/>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FontTx/>
          <a:buNone/>
          <a:defRPr kumimoji="0" lang="zh-CN" altLang="ja-JP" sz="1800" b="0" i="0" u="none" strike="noStrike" cap="none" normalizeH="0" baseline="0" smtClean="0">
            <a:ln>
              <a:noFill/>
            </a:ln>
            <a:solidFill>
              <a:schemeClr val="tx1"/>
            </a:solidFill>
            <a:effectLst/>
            <a:uFillTx/>
            <a:latin typeface="Arial" panose="020B0604020202020204" pitchFamily="34" charset="0"/>
            <a:ea typeface="ＭＳ Ｐゴシック" panose="020B0600070205080204" pitchFamily="50" charset="-128"/>
          </a:defRPr>
        </a:defP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ppt/theme/theme7.xml><?xml version="1.0" encoding="utf-8"?>
<a:theme xmlns:a="http://schemas.openxmlformats.org/drawingml/2006/main" name="12_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lstStyle/>
      <a:style>
        <a:lnRef idx="1">
          <a:schemeClr val="accent1"/>
        </a:lnRef>
        <a:fillRef idx="1">
          <a:schemeClr val="accent1"/>
        </a:fillRef>
        <a:effectRef idx="1">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ppt/theme/theme8.xml><?xml version="1.0" encoding="utf-8"?>
<a:theme xmlns:a="http://schemas.openxmlformats.org/drawingml/2006/main" name="13_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lstStyle/>
      <a:style>
        <a:lnRef idx="1">
          <a:schemeClr val="accent1"/>
        </a:lnRef>
        <a:fillRef idx="1">
          <a:schemeClr val="accent1"/>
        </a:fillRef>
        <a:effectRef idx="1">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ppt/theme/theme9.xml><?xml version="1.0" encoding="utf-8"?>
<a:theme xmlns:a="http://schemas.openxmlformats.org/drawingml/2006/main" name="3_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lstStyle/>
      <a:style>
        <a:lnRef idx="1">
          <a:schemeClr val="accent1"/>
        </a:lnRef>
        <a:fillRef idx="1">
          <a:schemeClr val="accent1"/>
        </a:fillRef>
        <a:effectRef idx="1">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docProps/app.xml><?xml version="1.0" encoding="utf-8"?>
<Properties xmlns="http://schemas.openxmlformats.org/officeDocument/2006/extended-properties" xmlns:vt="http://schemas.openxmlformats.org/officeDocument/2006/docPropsVTypes">
  <TotalTime>3661</TotalTime>
  <Words>4532</Words>
  <Application>Microsoft Office PowerPoint</Application>
  <PresentationFormat>ワイド画面</PresentationFormat>
  <Paragraphs>981</Paragraphs>
  <Slides>58</Slides>
  <Notes>14</Notes>
  <HiddenSlides>0</HiddenSlides>
  <MMClips>0</MMClips>
  <ScaleCrop>false</ScaleCrop>
  <HeadingPairs>
    <vt:vector size="6" baseType="variant">
      <vt:variant>
        <vt:lpstr>使用されているフォント</vt:lpstr>
      </vt:variant>
      <vt:variant>
        <vt:i4>10</vt:i4>
      </vt:variant>
      <vt:variant>
        <vt:lpstr>テーマ</vt:lpstr>
      </vt:variant>
      <vt:variant>
        <vt:i4>9</vt:i4>
      </vt:variant>
      <vt:variant>
        <vt:lpstr>スライド タイトル</vt:lpstr>
      </vt:variant>
      <vt:variant>
        <vt:i4>58</vt:i4>
      </vt:variant>
    </vt:vector>
  </HeadingPairs>
  <TitlesOfParts>
    <vt:vector size="77" baseType="lpstr">
      <vt:lpstr>ＭＳ Ｐゴシック</vt:lpstr>
      <vt:lpstr>宋体</vt:lpstr>
      <vt:lpstr>宋体</vt:lpstr>
      <vt:lpstr>游ゴシック</vt:lpstr>
      <vt:lpstr>游ゴシック Light</vt:lpstr>
      <vt:lpstr>Arial</vt:lpstr>
      <vt:lpstr>Calibri</vt:lpstr>
      <vt:lpstr>Calibri Light</vt:lpstr>
      <vt:lpstr>Impact</vt:lpstr>
      <vt:lpstr>Wingdings</vt:lpstr>
      <vt:lpstr>Office テーマ</vt:lpstr>
      <vt:lpstr>1_Office テーマ</vt:lpstr>
      <vt:lpstr>2_Office テーマ</vt:lpstr>
      <vt:lpstr>4_Office テーマ</vt:lpstr>
      <vt:lpstr>5_Office テーマ</vt:lpstr>
      <vt:lpstr>6_Office テーマ</vt:lpstr>
      <vt:lpstr>12_Office テーマ</vt:lpstr>
      <vt:lpstr>13_Office テーマ</vt:lpstr>
      <vt:lpstr>3_Office テーマ</vt:lpstr>
      <vt:lpstr>小売店におけるBGMの効果</vt:lpstr>
      <vt:lpstr>目次</vt:lpstr>
      <vt:lpstr>はじめに</vt:lpstr>
      <vt:lpstr>はじめに</vt:lpstr>
      <vt:lpstr>PowerPoint プレゼンテーション</vt:lpstr>
      <vt:lpstr>はじめに -観察調査-</vt:lpstr>
      <vt:lpstr>問題意識</vt:lpstr>
      <vt:lpstr>先行研究-売り場とBGMの一致-</vt:lpstr>
      <vt:lpstr>観察調査-観察調査より-</vt:lpstr>
      <vt:lpstr>先行研究-売り場とBGMの一致-</vt:lpstr>
      <vt:lpstr>先行研究-売り場とBGMの一致- </vt:lpstr>
      <vt:lpstr>先行研究まとめ（p.10-13）</vt:lpstr>
      <vt:lpstr>先行研究-雰囲気-</vt:lpstr>
      <vt:lpstr>事例</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先行研究まとめ</vt:lpstr>
      <vt:lpstr>研究目的</vt:lpstr>
      <vt:lpstr>仮説導出①</vt:lpstr>
      <vt:lpstr>仮説導出①</vt:lpstr>
      <vt:lpstr>事前調査</vt:lpstr>
      <vt:lpstr>仮説①</vt:lpstr>
      <vt:lpstr>仮説導出②</vt:lpstr>
      <vt:lpstr>仮説導出②</vt:lpstr>
      <vt:lpstr>仮説導出②</vt:lpstr>
      <vt:lpstr>仮説導出②</vt:lpstr>
      <vt:lpstr>仮説導出②</vt:lpstr>
      <vt:lpstr>仮説②</vt:lpstr>
      <vt:lpstr>実験概要</vt:lpstr>
      <vt:lpstr>実験概要</vt:lpstr>
      <vt:lpstr>検証-実験方法-</vt:lpstr>
      <vt:lpstr>検証 –色(雰囲気)の調査方法-</vt:lpstr>
      <vt:lpstr>検証 –仮説１-</vt:lpstr>
      <vt:lpstr>検証 –仮説2-</vt:lpstr>
      <vt:lpstr>検証結果:仮説①</vt:lpstr>
      <vt:lpstr>検証結果:仮説①</vt:lpstr>
      <vt:lpstr>検証結果:1a</vt:lpstr>
      <vt:lpstr>検証結果:1b</vt:lpstr>
      <vt:lpstr>検証結果:1c</vt:lpstr>
      <vt:lpstr>検証結果:1c</vt:lpstr>
      <vt:lpstr>検証結果:仮説①まとめ</vt:lpstr>
      <vt:lpstr>検証結果：仮説２</vt:lpstr>
      <vt:lpstr>検証結果：仮説２</vt:lpstr>
      <vt:lpstr>検証結果：仮説②まとめ</vt:lpstr>
      <vt:lpstr>学術的インプリケーション</vt:lpstr>
      <vt:lpstr>実務的インプリケーション</vt:lpstr>
      <vt:lpstr>PowerPoint プレゼンテーション</vt:lpstr>
      <vt:lpstr>PowerPoint プレゼンテーション</vt:lpstr>
      <vt:lpstr>PowerPoint プレゼンテーション</vt:lpstr>
      <vt:lpstr>今後の課題・展望</vt:lpstr>
      <vt:lpstr>参考文献・URL</vt:lpstr>
      <vt:lpstr>参考文献・URL</vt:lpstr>
      <vt:lpstr>参考文献・URL</vt:lpstr>
      <vt:lpstr>ご清聴ありがとうございました。</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仮説導出</dc:title>
  <dc:creator>PCUser</dc:creator>
  <cp:lastModifiedBy>MIYAKO</cp:lastModifiedBy>
  <cp:revision>312</cp:revision>
  <cp:lastPrinted>2018-12-08T04:32:20Z</cp:lastPrinted>
  <dcterms:created xsi:type="dcterms:W3CDTF">2018-10-06T15:13:14Z</dcterms:created>
  <dcterms:modified xsi:type="dcterms:W3CDTF">2018-12-12T14:56:46Z</dcterms:modified>
</cp:coreProperties>
</file>